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5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image" Target="../media/image2.png"/><Relationship Id="rId4" Type="http://schemas.openxmlformats.org/officeDocument/2006/relationships/hyperlink" Target="http://learning.blogs.nytimes.com/?module=BlogMain&amp;action=Click&amp;region=Header&amp;pgtype=Blogs&amp;version=Blog%20Pos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546803"/>
            <a:ext cx="12192000" cy="64254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5395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4" tooltip="Go to The Learning Network Home"/>
              </a:rPr>
              <a:t>  </a:t>
            </a:r>
            <a:r>
              <a:rPr kumimoji="0" lang="sv-SE" altLang="sv-SE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sv-SE" altLang="sv-SE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nyt-cheltenha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Should</a:t>
            </a:r>
            <a:r>
              <a:rPr kumimoji="0" lang="sv-SE" altLang="sv-SE" sz="10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 Students Be </a:t>
            </a:r>
            <a:r>
              <a:rPr kumimoji="0" lang="sv-SE" altLang="sv-SE" sz="10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Required</a:t>
            </a:r>
            <a:r>
              <a:rPr kumimoji="0" lang="sv-SE" altLang="sv-SE" sz="10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 to </a:t>
            </a:r>
            <a:r>
              <a:rPr kumimoji="0" lang="sv-SE" altLang="sv-SE" sz="10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Take</a:t>
            </a:r>
            <a:r>
              <a:rPr kumimoji="0" lang="sv-SE" altLang="sv-SE" sz="10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 </a:t>
            </a:r>
            <a:r>
              <a:rPr kumimoji="0" lang="sv-SE" altLang="sv-SE" sz="10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Drug</a:t>
            </a:r>
            <a:r>
              <a:rPr kumimoji="0" lang="sv-SE" altLang="sv-SE" sz="10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yt-cheltenham"/>
              </a:rPr>
              <a:t> Tests?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The Learning Network - Teaching and Learning With The New York Times">
            <a:hlinkClick r:id="rId4" tooltip="Go to The Learning Network Hom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579" y="-49214"/>
            <a:ext cx="5715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2" name="HTMLText1" r:id="rId2" imgW="914400" imgH="228600"/>
        </mc:Choice>
        <mc:Fallback>
          <p:control name="HTMLText1" r:id="rId2" imgW="914400" imgH="228600">
            <p:pic>
              <p:nvPicPr>
                <p:cNvPr id="5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484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6600" dirty="0" smtClean="0"/>
              <a:t>Do </a:t>
            </a:r>
            <a:r>
              <a:rPr lang="sv-SE" sz="6600" dirty="0" err="1" smtClean="0"/>
              <a:t>violent</a:t>
            </a:r>
            <a:r>
              <a:rPr lang="sv-SE" sz="6600" dirty="0" smtClean="0"/>
              <a:t> video /computer games cause </a:t>
            </a:r>
            <a:r>
              <a:rPr lang="sv-SE" sz="6600" dirty="0" err="1" smtClean="0"/>
              <a:t>behaviour</a:t>
            </a:r>
            <a:r>
              <a:rPr lang="sv-SE" sz="6600" dirty="0" smtClean="0"/>
              <a:t> problems ?</a:t>
            </a:r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2172579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7200" dirty="0" smtClean="0"/>
              <a:t>Is the </a:t>
            </a:r>
            <a:r>
              <a:rPr lang="sv-SE" sz="7200" dirty="0" err="1" smtClean="0"/>
              <a:t>death</a:t>
            </a:r>
            <a:r>
              <a:rPr lang="sv-SE" sz="7200" dirty="0" smtClean="0"/>
              <a:t> </a:t>
            </a:r>
            <a:r>
              <a:rPr lang="sv-SE" sz="7200" dirty="0" err="1" smtClean="0"/>
              <a:t>penalty</a:t>
            </a:r>
            <a:r>
              <a:rPr lang="sv-SE" sz="7200" dirty="0" smtClean="0"/>
              <a:t> </a:t>
            </a:r>
            <a:r>
              <a:rPr lang="sv-SE" sz="7200" dirty="0" err="1" smtClean="0"/>
              <a:t>effective</a:t>
            </a:r>
            <a:r>
              <a:rPr lang="sv-SE" sz="7200" dirty="0" smtClean="0"/>
              <a:t> ?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382430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7200" b="1" dirty="0"/>
              <a:t>Should Companies Collect Information About You?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155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8800" dirty="0" smtClean="0"/>
              <a:t>GOOD MANNERS- </a:t>
            </a:r>
            <a:r>
              <a:rPr lang="sv-SE" sz="8800" dirty="0" err="1" smtClean="0"/>
              <a:t>Differences</a:t>
            </a:r>
            <a:r>
              <a:rPr lang="sv-SE" sz="8800" dirty="0" smtClean="0"/>
              <a:t> ?</a:t>
            </a:r>
            <a:endParaRPr lang="sv-SE" sz="8800" dirty="0"/>
          </a:p>
        </p:txBody>
      </p:sp>
    </p:spTree>
    <p:extLst>
      <p:ext uri="{BB962C8B-B14F-4D97-AF65-F5344CB8AC3E}">
        <p14:creationId xmlns:p14="http://schemas.microsoft.com/office/powerpoint/2010/main" val="2099653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12500" dirty="0" smtClean="0">
                <a:solidFill>
                  <a:schemeClr val="tx1"/>
                </a:solidFill>
              </a:rPr>
              <a:t>ABORTION</a:t>
            </a:r>
            <a:endParaRPr lang="sv-SE" sz="12500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03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0000" b="1" dirty="0">
                <a:solidFill>
                  <a:schemeClr val="tx1"/>
                </a:solidFill>
              </a:rPr>
              <a:t>Do Apps Help You or Just Waste Your Time?</a:t>
            </a:r>
            <a:br>
              <a:rPr lang="en-US" sz="10000" b="1" dirty="0">
                <a:solidFill>
                  <a:schemeClr val="tx1"/>
                </a:solidFill>
              </a:rPr>
            </a:br>
            <a:endParaRPr lang="sv-SE" sz="100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23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32555"/>
            <a:ext cx="8596668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0" b="1" dirty="0"/>
              <a:t>Do Attractive People Have Advantages Others Don’t?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869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12500" dirty="0" smtClean="0">
                <a:solidFill>
                  <a:schemeClr val="tx1"/>
                </a:solidFill>
              </a:rPr>
              <a:t>DEATH PENALTIES</a:t>
            </a:r>
            <a:endParaRPr lang="sv-SE" sz="125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4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2500" b="1" dirty="0"/>
              <a:t>What Journey Do You Most Want to Make?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47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2500" b="1" dirty="0"/>
              <a:t>Who Is Your Role Model?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382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8000" dirty="0" smtClean="0"/>
              <a:t>Does age </a:t>
            </a:r>
            <a:r>
              <a:rPr lang="sv-SE" sz="8000" dirty="0" err="1" smtClean="0"/>
              <a:t>matter</a:t>
            </a:r>
            <a:r>
              <a:rPr lang="sv-SE" sz="8000" dirty="0" smtClean="0"/>
              <a:t> in a relationship?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200933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6600" dirty="0" smtClean="0"/>
              <a:t>Do </a:t>
            </a:r>
            <a:r>
              <a:rPr lang="sv-SE" sz="6600" dirty="0" err="1" smtClean="0"/>
              <a:t>curfews</a:t>
            </a:r>
            <a:r>
              <a:rPr lang="sv-SE" sz="6600" dirty="0" smtClean="0"/>
              <a:t> </a:t>
            </a:r>
            <a:r>
              <a:rPr lang="sv-SE" sz="6600" dirty="0" err="1" smtClean="0"/>
              <a:t>keep</a:t>
            </a:r>
            <a:r>
              <a:rPr lang="sv-SE" sz="6600" dirty="0" smtClean="0"/>
              <a:t> </a:t>
            </a:r>
            <a:r>
              <a:rPr lang="sv-SE" sz="6600" dirty="0" err="1" smtClean="0"/>
              <a:t>teens</a:t>
            </a:r>
            <a:r>
              <a:rPr lang="sv-SE" sz="6600" dirty="0" smtClean="0"/>
              <a:t> </a:t>
            </a:r>
            <a:r>
              <a:rPr lang="sv-SE" sz="6600" dirty="0" err="1" smtClean="0"/>
              <a:t>out</a:t>
            </a:r>
            <a:r>
              <a:rPr lang="sv-SE" sz="6600" dirty="0" smtClean="0"/>
              <a:t> </a:t>
            </a:r>
            <a:r>
              <a:rPr lang="sv-SE" sz="6600" dirty="0" err="1" smtClean="0"/>
              <a:t>of</a:t>
            </a:r>
            <a:r>
              <a:rPr lang="sv-SE" sz="6600" dirty="0" smtClean="0"/>
              <a:t> </a:t>
            </a:r>
            <a:r>
              <a:rPr lang="sv-SE" sz="6600" dirty="0" err="1" smtClean="0"/>
              <a:t>trouble</a:t>
            </a:r>
            <a:r>
              <a:rPr lang="sv-SE" sz="6600" dirty="0" smtClean="0"/>
              <a:t>?</a:t>
            </a:r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128718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6600" dirty="0" err="1" smtClean="0"/>
              <a:t>Should</a:t>
            </a:r>
            <a:r>
              <a:rPr lang="sv-SE" sz="6600" dirty="0" smtClean="0"/>
              <a:t> </a:t>
            </a:r>
            <a:r>
              <a:rPr lang="sv-SE" sz="6600" dirty="0" err="1" smtClean="0"/>
              <a:t>cigarette</a:t>
            </a:r>
            <a:r>
              <a:rPr lang="sv-SE" sz="6600" dirty="0" smtClean="0"/>
              <a:t> smoking be </a:t>
            </a:r>
            <a:r>
              <a:rPr lang="sv-SE" sz="6600" dirty="0" err="1" smtClean="0"/>
              <a:t>banned</a:t>
            </a:r>
            <a:r>
              <a:rPr lang="sv-SE" sz="6600" dirty="0" smtClean="0"/>
              <a:t> ?</a:t>
            </a:r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576679417"/>
      </p:ext>
    </p:extLst>
  </p:cSld>
  <p:clrMapOvr>
    <a:masterClrMapping/>
  </p:clrMapOvr>
</p:sld>
</file>

<file path=ppt/theme/theme1.xml><?xml version="1.0" encoding="utf-8"?>
<a:theme xmlns:a="http://schemas.openxmlformats.org/drawingml/2006/main" name="Begränsningsaspekten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3733</TotalTime>
  <Words>85</Words>
  <Application>Microsoft Office PowerPoint</Application>
  <PresentationFormat>Bredbild</PresentationFormat>
  <Paragraphs>18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nyt-cheltenham</vt:lpstr>
      <vt:lpstr>Trebuchet MS</vt:lpstr>
      <vt:lpstr>Wingdings 3</vt:lpstr>
      <vt:lpstr>Begränsningsaspekten</vt:lpstr>
      <vt:lpstr>PowerPoint-presentation</vt:lpstr>
      <vt:lpstr>Do Apps Help You or Just Waste Your Time? </vt:lpstr>
      <vt:lpstr>PowerPoint-presentation</vt:lpstr>
      <vt:lpstr>DEATH PENALTIES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ABORTION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Marianne Othman Häggqvist</dc:creator>
  <cp:lastModifiedBy>Marianne Othman Häggqvist</cp:lastModifiedBy>
  <cp:revision>7</cp:revision>
  <dcterms:created xsi:type="dcterms:W3CDTF">2015-10-07T21:04:02Z</dcterms:created>
  <dcterms:modified xsi:type="dcterms:W3CDTF">2015-11-08T20:21:07Z</dcterms:modified>
</cp:coreProperties>
</file>