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1" r:id="rId6"/>
    <p:sldId id="279" r:id="rId7"/>
    <p:sldId id="284" r:id="rId8"/>
    <p:sldId id="282" r:id="rId9"/>
    <p:sldId id="283" r:id="rId10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älkommen" id="{E75E278A-FF0E-49A4-B170-79828D63BBAD}">
          <p14:sldIdLst>
            <p14:sldId id="256"/>
            <p14:sldId id="281"/>
            <p14:sldId id="279"/>
            <p14:sldId id="284"/>
            <p14:sldId id="282"/>
          </p14:sldIdLst>
        </p14:section>
        <p14:section name="Design, Morfning, Kommentera, Arbeta tillsammans, Berätta" id="{B9B51309-D148-4332-87C2-07BE32FBCA3B}">
          <p14:sldIdLst/>
        </p14:section>
        <p14:section name="Mer information" id="{2CC34DB2-6590-42C0-AD4B-A04C6060184E}">
          <p14:sldIdLst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Författare" initials="F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51" d="100"/>
          <a:sy n="51" d="100"/>
        </p:scale>
        <p:origin x="7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6BB7EFD-68D8-4141-99D9-B4A31140B3A7}" type="datetime1">
              <a:rPr lang="sv-SE" smtClean="0"/>
              <a:t>2020-09-02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59B0D-5925-45BE-9F71-601B8FA251E8}" type="datetime1">
              <a:rPr lang="sv-SE" smtClean="0"/>
              <a:pPr/>
              <a:t>2020-09-02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 dirty="0"/>
              <a:t>Klicka för att 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sv-SE" noProof="0" smtClean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6511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7322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v-SE" noProof="0" dirty="0"/>
              <a:t>I bildspelsläge öppnar du länkar genom att välja pilarna.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800" noProof="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 smtClean="0"/>
              <a:t>Klicka här för att ändra format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ulär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sv-SE" sz="1800" noProof="0" dirty="0"/>
          </a:p>
        </p:txBody>
      </p:sp>
      <p:cxnSp>
        <p:nvCxnSpPr>
          <p:cNvPr id="12" name="Rak koppling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sv-SE" noProof="0" smtClean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Redigera format för bakgrundstext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Nivå två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Nivå tre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Nivå fyra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Nivå fem</a:t>
            </a:r>
            <a:endParaRPr lang="sv-SE" noProof="0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B5D341F-99AF-417B-AF03-1B98918C4F5C}" type="datetime1">
              <a:rPr lang="sv-SE" noProof="0" smtClean="0"/>
              <a:t>2020-09-02</a:t>
            </a:fld>
            <a:endParaRPr lang="sv-SE" noProof="0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sv-SE" noProof="0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ulär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800" noProof="0" dirty="0"/>
          </a:p>
        </p:txBody>
      </p:sp>
      <p:sp>
        <p:nvSpPr>
          <p:cNvPr id="10" name="Rektangel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sz="1800" noProof="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sv-SE" noProof="0" smtClean="0"/>
              <a:t>Klicka här för att ändra format</a:t>
            </a:r>
            <a:endParaRPr lang="sv-SE" noProof="0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Redigera format för bakgrundstext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Nivå två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Nivå tre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Nivå fyra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sv-SE" noProof="0" smtClean="0"/>
              <a:t>Nivå fem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sv-SE" sz="1800" noProof="0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sv-SE" noProof="0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3B7C568-1107-467F-BF29-2CA68A379EAF}" type="datetime1">
              <a:rPr lang="sv-SE" noProof="0" smtClean="0"/>
              <a:t>2020-09-02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  <p:cxnSp>
        <p:nvCxnSpPr>
          <p:cNvPr id="8" name="Rak koppling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sv-SE" sz="4800" b="1" dirty="0" smtClean="0">
                <a:solidFill>
                  <a:schemeClr val="bg1"/>
                </a:solidFill>
              </a:rPr>
              <a:t>THE </a:t>
            </a:r>
            <a:r>
              <a:rPr lang="sv-SE" sz="4800" b="1" dirty="0" err="1" smtClean="0">
                <a:solidFill>
                  <a:schemeClr val="bg1"/>
                </a:solidFill>
              </a:rPr>
              <a:t>ELECTION</a:t>
            </a:r>
            <a:endParaRPr lang="sv-SE" sz="4800" b="1" dirty="0">
              <a:solidFill>
                <a:schemeClr val="bg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sv-SE" sz="2400" b="1" i="1" dirty="0" err="1" smtClean="0">
                <a:solidFill>
                  <a:schemeClr val="bg1"/>
                </a:solidFill>
                <a:latin typeface="+mj-lt"/>
              </a:rPr>
              <a:t>Argumentative</a:t>
            </a:r>
            <a:r>
              <a:rPr lang="sv-SE" sz="2400" b="1" i="1" dirty="0" smtClean="0">
                <a:solidFill>
                  <a:schemeClr val="bg1"/>
                </a:solidFill>
                <a:latin typeface="+mj-lt"/>
              </a:rPr>
              <a:t> task </a:t>
            </a:r>
            <a:r>
              <a:rPr lang="sv-SE" sz="2400" b="1" i="1" dirty="0" err="1" smtClean="0">
                <a:solidFill>
                  <a:schemeClr val="bg1"/>
                </a:solidFill>
                <a:latin typeface="+mj-lt"/>
              </a:rPr>
              <a:t>year</a:t>
            </a:r>
            <a:r>
              <a:rPr lang="sv-SE" sz="2400" b="1" i="1" dirty="0" smtClean="0">
                <a:solidFill>
                  <a:schemeClr val="bg1"/>
                </a:solidFill>
                <a:latin typeface="+mj-lt"/>
              </a:rPr>
              <a:t> 9</a:t>
            </a:r>
            <a:endParaRPr lang="sv-SE" sz="2400" b="1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153" y="560205"/>
            <a:ext cx="5430167" cy="306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Assignment:</a:t>
            </a:r>
            <a:endParaRPr lang="en-U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4294967295"/>
          </p:nvPr>
        </p:nvSpPr>
        <p:spPr>
          <a:xfrm>
            <a:off x="541610" y="1431010"/>
            <a:ext cx="4557164" cy="4790886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During a couple of weeks you´ll be working with politics and improve your argumentative skills. </a:t>
            </a:r>
            <a:endParaRPr lang="en-US" sz="1800" dirty="0" smtClean="0"/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 </a:t>
            </a:r>
            <a:r>
              <a:rPr lang="en-US" sz="1800" dirty="0"/>
              <a:t>a group of three you will create your own political party, discuss for and against, decide on a party programme and make a poster for your campaign. </a:t>
            </a:r>
            <a:endParaRPr lang="en-US" sz="1800" dirty="0" smtClean="0"/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Then </a:t>
            </a:r>
            <a:r>
              <a:rPr lang="en-US" sz="1800" dirty="0"/>
              <a:t>you will present your party to your class in an argumentative speech. </a:t>
            </a:r>
            <a:endParaRPr lang="en-US" sz="1800" dirty="0" smtClean="0"/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You </a:t>
            </a:r>
            <a:r>
              <a:rPr lang="en-US" sz="1800" dirty="0"/>
              <a:t>will get the chance to debate with another party on a certain issue.</a:t>
            </a:r>
            <a:endParaRPr lang="sv-SE" sz="1800" dirty="0"/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sv-SE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358" y="1550126"/>
            <a:ext cx="5782962" cy="27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b="1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</a:t>
            </a:r>
            <a:r>
              <a:rPr lang="sv-SE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must </a:t>
            </a:r>
            <a:r>
              <a:rPr lang="sv-SE" b="1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include</a:t>
            </a:r>
            <a:r>
              <a:rPr lang="sv-SE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endParaRPr lang="sv-SE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8" name="Grupp 17" descr="Liten cirkel med siffran 1 som anger steg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Ellips 18" descr="Liten cirkel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dirty="0"/>
            </a:p>
          </p:txBody>
        </p:sp>
        <p:sp>
          <p:nvSpPr>
            <p:cNvPr id="20" name="Textruta 19" descr="Siffran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sv-SE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Platshållare för innehåll 17"/>
          <p:cNvSpPr txBox="1">
            <a:spLocks/>
          </p:cNvSpPr>
          <p:nvPr/>
        </p:nvSpPr>
        <p:spPr>
          <a:xfrm>
            <a:off x="1056513" y="1958189"/>
            <a:ext cx="4585731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Name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the party</a:t>
            </a:r>
            <a:endParaRPr lang="sv-SE" sz="18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33" name="Grupp 32" descr="Liten cirkel med siffran 2 som anger steg 2"/>
          <p:cNvGrpSpPr/>
          <p:nvPr/>
        </p:nvGrpSpPr>
        <p:grpSpPr bwMode="blackWhite">
          <a:xfrm>
            <a:off x="531552" y="2804257"/>
            <a:ext cx="558179" cy="409838"/>
            <a:chOff x="6953426" y="711274"/>
            <a:chExt cx="558179" cy="409838"/>
          </a:xfrm>
        </p:grpSpPr>
        <p:sp>
          <p:nvSpPr>
            <p:cNvPr id="34" name="Ellips 33" descr="Liten cirkel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dirty="0"/>
            </a:p>
          </p:txBody>
        </p:sp>
        <p:sp>
          <p:nvSpPr>
            <p:cNvPr id="35" name="Textruta 34" descr="Siffran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sv-SE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36" name="Platshållare för innehåll 17"/>
          <p:cNvSpPr txBox="1">
            <a:spLocks/>
          </p:cNvSpPr>
          <p:nvPr/>
        </p:nvSpPr>
        <p:spPr>
          <a:xfrm>
            <a:off x="1056513" y="2844450"/>
            <a:ext cx="4504252" cy="106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Symbol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the party</a:t>
            </a:r>
            <a:endParaRPr lang="sv-SE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2" name="Grupp 21" descr="Liten cirkel med siffran 3 som anger steg 3"/>
          <p:cNvGrpSpPr/>
          <p:nvPr/>
        </p:nvGrpSpPr>
        <p:grpSpPr bwMode="blackWhite">
          <a:xfrm>
            <a:off x="541609" y="3521588"/>
            <a:ext cx="558179" cy="409838"/>
            <a:chOff x="6953426" y="711274"/>
            <a:chExt cx="558179" cy="409838"/>
          </a:xfrm>
        </p:grpSpPr>
        <p:sp>
          <p:nvSpPr>
            <p:cNvPr id="24" name="Ellips 23" descr="Liten cirkel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dirty="0"/>
            </a:p>
          </p:txBody>
        </p:sp>
        <p:sp>
          <p:nvSpPr>
            <p:cNvPr id="30" name="Textruta 29" descr="Siffran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sv-SE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32" name="Platshållare för innehåll 17"/>
          <p:cNvSpPr txBox="1">
            <a:spLocks/>
          </p:cNvSpPr>
          <p:nvPr/>
        </p:nvSpPr>
        <p:spPr>
          <a:xfrm>
            <a:off x="1089731" y="3639765"/>
            <a:ext cx="4504252" cy="76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Motto</a:t>
            </a:r>
            <a:endParaRPr lang="sv-SE" sz="18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grpSp>
        <p:nvGrpSpPr>
          <p:cNvPr id="37" name="Grupp 36" descr="Liten cirkel med siffran 4 som anger steg 4"/>
          <p:cNvGrpSpPr/>
          <p:nvPr/>
        </p:nvGrpSpPr>
        <p:grpSpPr bwMode="blackWhite">
          <a:xfrm>
            <a:off x="529024" y="4316903"/>
            <a:ext cx="558179" cy="409838"/>
            <a:chOff x="6953426" y="711274"/>
            <a:chExt cx="558179" cy="409838"/>
          </a:xfrm>
        </p:grpSpPr>
        <p:sp>
          <p:nvSpPr>
            <p:cNvPr id="38" name="Ellips 37" descr="Liten cirkel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dirty="0"/>
            </a:p>
          </p:txBody>
        </p:sp>
        <p:sp>
          <p:nvSpPr>
            <p:cNvPr id="39" name="Textruta 38" descr="Siffran 4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sv-SE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40" name="Platshållare för innehåll 17"/>
          <p:cNvSpPr txBox="1">
            <a:spLocks/>
          </p:cNvSpPr>
          <p:nvPr/>
        </p:nvSpPr>
        <p:spPr>
          <a:xfrm>
            <a:off x="1010505" y="4306486"/>
            <a:ext cx="4504252" cy="563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Party program (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which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should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include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main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issues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but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should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also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decide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on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politics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concerning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other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v-SE" sz="1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issues</a:t>
            </a:r>
            <a:r>
              <a:rPr lang="sv-SE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sv-SE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875" y="1420514"/>
            <a:ext cx="2717642" cy="264970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902" y="4236460"/>
            <a:ext cx="2579497" cy="223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Main </a:t>
            </a:r>
            <a:r>
              <a:rPr lang="en-US" b="1" dirty="0" smtClean="0"/>
              <a:t>issues</a:t>
            </a:r>
            <a:r>
              <a:rPr lang="sv-SE" b="1" dirty="0" smtClean="0"/>
              <a:t>; for or </a:t>
            </a:r>
            <a:r>
              <a:rPr lang="en-US" b="1" dirty="0" smtClean="0"/>
              <a:t>against/opinions</a:t>
            </a:r>
            <a:endParaRPr lang="en-US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39496" y="1435607"/>
            <a:ext cx="4346013" cy="5104529"/>
          </a:xfrm>
        </p:spPr>
        <p:txBody>
          <a:bodyPr>
            <a:normAutofit fontScale="25000" lnSpcReduction="20000"/>
          </a:bodyPr>
          <a:lstStyle/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NATO - military cooperation with </a:t>
            </a:r>
            <a:r>
              <a:rPr lang="en-US" sz="4800" dirty="0" smtClean="0"/>
              <a:t>Europe</a:t>
            </a:r>
            <a:endParaRPr lang="sv-SE" sz="4800" dirty="0" smtClean="0"/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 smtClean="0"/>
              <a:t>WHO </a:t>
            </a:r>
            <a:r>
              <a:rPr lang="en-US" sz="4800" dirty="0"/>
              <a:t>– cooperation worldwide on healthcare matters</a:t>
            </a:r>
            <a:endParaRPr lang="sv-SE" sz="4800" dirty="0"/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Death penalty</a:t>
            </a:r>
            <a:endParaRPr lang="sv-SE" sz="4800" dirty="0"/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Abortion</a:t>
            </a:r>
            <a:endParaRPr lang="sv-SE" sz="4800" dirty="0"/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Public health care</a:t>
            </a:r>
            <a:endParaRPr lang="sv-SE" sz="4800" dirty="0"/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Immigration</a:t>
            </a:r>
            <a:endParaRPr lang="sv-SE" sz="4800" dirty="0"/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The right to carry guns</a:t>
            </a:r>
            <a:endParaRPr lang="sv-SE" sz="4800" dirty="0"/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Public schools – private schools</a:t>
            </a:r>
            <a:endParaRPr lang="sv-SE" sz="4800" dirty="0"/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Environmental </a:t>
            </a:r>
            <a:r>
              <a:rPr lang="en-US" sz="4800" dirty="0" smtClean="0"/>
              <a:t>issues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 smtClean="0"/>
              <a:t>Taxes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 smtClean="0"/>
              <a:t>Same sex marriage</a:t>
            </a:r>
            <a:endParaRPr lang="sv-SE" sz="4800" dirty="0"/>
          </a:p>
          <a:p>
            <a:pPr>
              <a:lnSpc>
                <a:spcPct val="120000"/>
              </a:lnSpc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324" y="2190482"/>
            <a:ext cx="6331540" cy="35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9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Questions</a:t>
            </a:r>
            <a:r>
              <a:rPr lang="sv-SE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?</a:t>
            </a:r>
            <a:endParaRPr lang="sv-SE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2" b="6027"/>
          <a:stretch/>
        </p:blipFill>
        <p:spPr>
          <a:xfrm>
            <a:off x="3648890" y="2562360"/>
            <a:ext cx="4937761" cy="37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Main </a:t>
            </a:r>
            <a:r>
              <a:rPr lang="sv-SE" dirty="0" err="1" smtClean="0"/>
              <a:t>issues</a:t>
            </a:r>
            <a:r>
              <a:rPr lang="sv-SE" dirty="0" smtClean="0"/>
              <a:t>; for or </a:t>
            </a:r>
            <a:r>
              <a:rPr lang="sv-SE" dirty="0" err="1" smtClean="0"/>
              <a:t>against</a:t>
            </a:r>
            <a:r>
              <a:rPr lang="sv-SE" dirty="0" smtClean="0"/>
              <a:t>/opinions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402942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9_TF10001108.potx" id="{45F2D419-DA8E-458E-BF56-1211ADF59410}" vid="{0B2E14FD-A781-4BF1-B2D3-00842AD5DEF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6c05727-aa75-4e4a-9b5f-8a80a1165891"/>
    <ds:schemaRef ds:uri="http://www.w3.org/XML/1998/namespace"/>
    <ds:schemaRef ds:uri="71af3243-3dd4-4a8d-8c0d-dd76da1f02a5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Välkommen till PowerPoint 2016</Template>
  <TotalTime>0</TotalTime>
  <Words>187</Words>
  <Application>Microsoft Office PowerPoint</Application>
  <PresentationFormat>Bredbild</PresentationFormat>
  <Paragraphs>35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Segoe UI Semibold</vt:lpstr>
      <vt:lpstr>WelcomeDoc</vt:lpstr>
      <vt:lpstr>THE ELECTION</vt:lpstr>
      <vt:lpstr>Assignment:</vt:lpstr>
      <vt:lpstr>You must include:</vt:lpstr>
      <vt:lpstr>Main issues; for or against/opinions</vt:lpstr>
      <vt:lpstr>Questions?</vt:lpstr>
      <vt:lpstr>Main issues; for or against/opinions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2020-08-24T08:28:57Z</dcterms:created>
  <dcterms:modified xsi:type="dcterms:W3CDTF">2020-09-02T05:37:17Z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