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  <p:sldMasterId id="2147484112" r:id="rId2"/>
  </p:sldMasterIdLst>
  <p:sldIdLst>
    <p:sldId id="256" r:id="rId3"/>
    <p:sldId id="257" r:id="rId4"/>
    <p:sldId id="260" r:id="rId5"/>
    <p:sldId id="261" r:id="rId6"/>
    <p:sldId id="258" r:id="rId7"/>
    <p:sldId id="259" r:id="rId8"/>
    <p:sldId id="262" r:id="rId9"/>
    <p:sldId id="263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77187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00924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822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7537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1976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95872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49398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1449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2286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7285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560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39602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1851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ch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4557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eskri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21294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84857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nkort för 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90321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t eller fals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46636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45498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227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16091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498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419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9416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554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sv-SE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2700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3756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7375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C7909-75BC-45C9-A53E-6742973D1991}" type="datetimeFigureOut">
              <a:rPr lang="sv-SE" smtClean="0"/>
              <a:t>2014-10-16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C693FF4-ED04-417C-8270-FB90885CEF9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7999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3" r:id="rId1"/>
    <p:sldLayoutId id="2147484114" r:id="rId2"/>
    <p:sldLayoutId id="2147484115" r:id="rId3"/>
    <p:sldLayoutId id="2147484116" r:id="rId4"/>
    <p:sldLayoutId id="2147484117" r:id="rId5"/>
    <p:sldLayoutId id="2147484118" r:id="rId6"/>
    <p:sldLayoutId id="2147484119" r:id="rId7"/>
    <p:sldLayoutId id="2147484120" r:id="rId8"/>
    <p:sldLayoutId id="2147484121" r:id="rId9"/>
    <p:sldLayoutId id="2147484122" r:id="rId10"/>
    <p:sldLayoutId id="2147484123" r:id="rId11"/>
    <p:sldLayoutId id="2147484124" r:id="rId12"/>
    <p:sldLayoutId id="2147484125" r:id="rId13"/>
    <p:sldLayoutId id="2147484126" r:id="rId14"/>
    <p:sldLayoutId id="2147484127" r:id="rId15"/>
    <p:sldLayoutId id="21474841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wma"/><Relationship Id="rId2" Type="http://schemas.microsoft.com/office/2007/relationships/media" Target="../media/media2.wma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wma"/><Relationship Id="rId2" Type="http://schemas.microsoft.com/office/2007/relationships/media" Target="../media/media3.wma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wma"/><Relationship Id="rId2" Type="http://schemas.microsoft.com/office/2007/relationships/media" Target="../media/media4.wm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wma"/><Relationship Id="rId2" Type="http://schemas.microsoft.com/office/2007/relationships/media" Target="../media/media5.wm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wma"/><Relationship Id="rId2" Type="http://schemas.microsoft.com/office/2007/relationships/media" Target="../media/media6.wm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wma"/><Relationship Id="rId2" Type="http://schemas.microsoft.com/office/2007/relationships/media" Target="../media/media8.wm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image" Target="../media/image7.jpeg"/><Relationship Id="rId4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994249" y="978880"/>
            <a:ext cx="8032124" cy="947068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Clock 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8" name="Picture 4" descr="http://images.clipartpanda.com/clock-clip-art-clock-clipart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7340" y="2320264"/>
            <a:ext cx="2880233" cy="287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5"/>
          <a:srcRect l="7814" t="4360" r="6270" b="9063"/>
          <a:stretch/>
        </p:blipFill>
        <p:spPr>
          <a:xfrm>
            <a:off x="4387572" y="2142819"/>
            <a:ext cx="3245477" cy="3270441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6"/>
          <a:srcRect l="4496" t="2532" r="3618" b="4496"/>
          <a:stretch/>
        </p:blipFill>
        <p:spPr>
          <a:xfrm>
            <a:off x="7465624" y="2123105"/>
            <a:ext cx="3271235" cy="3309870"/>
          </a:xfrm>
          <a:prstGeom prst="rect">
            <a:avLst/>
          </a:prstGeom>
        </p:spPr>
      </p:pic>
      <p:pic>
        <p:nvPicPr>
          <p:cNvPr id="8" name="Ljud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70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09"/>
    </mc:Choice>
    <mc:Fallback xmlns="">
      <p:transition spd="slow" advTm="5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01693" y="245276"/>
            <a:ext cx="10058400" cy="1044180"/>
          </a:xfrm>
        </p:spPr>
        <p:txBody>
          <a:bodyPr/>
          <a:lstStyle/>
          <a:p>
            <a:pPr algn="ctr"/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sv-SE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r>
              <a:rPr lang="sv-SE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sv-S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6831" y="2006390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ruta 3"/>
          <p:cNvSpPr txBox="1"/>
          <p:nvPr/>
        </p:nvSpPr>
        <p:spPr>
          <a:xfrm>
            <a:off x="6652591" y="1907254"/>
            <a:ext cx="11661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one</a:t>
            </a:r>
            <a:endParaRPr lang="en-US" sz="2000" dirty="0"/>
          </a:p>
        </p:txBody>
      </p:sp>
      <p:sp>
        <p:nvSpPr>
          <p:cNvPr id="5" name="textruta 4"/>
          <p:cNvSpPr txBox="1"/>
          <p:nvPr/>
        </p:nvSpPr>
        <p:spPr>
          <a:xfrm>
            <a:off x="7248937" y="2801606"/>
            <a:ext cx="7658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two</a:t>
            </a:r>
            <a:endParaRPr lang="sv-SE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7631870" y="3845786"/>
            <a:ext cx="1139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three</a:t>
            </a:r>
            <a:endParaRPr lang="sv-SE" sz="2000" dirty="0"/>
          </a:p>
        </p:txBody>
      </p:sp>
      <p:sp>
        <p:nvSpPr>
          <p:cNvPr id="7" name="textruta 6"/>
          <p:cNvSpPr txBox="1"/>
          <p:nvPr/>
        </p:nvSpPr>
        <p:spPr>
          <a:xfrm>
            <a:off x="7287014" y="4889966"/>
            <a:ext cx="1101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four</a:t>
            </a:r>
            <a:endParaRPr lang="sv-SE" sz="2000" dirty="0"/>
          </a:p>
        </p:txBody>
      </p:sp>
      <p:sp>
        <p:nvSpPr>
          <p:cNvPr id="8" name="textruta 7"/>
          <p:cNvSpPr txBox="1"/>
          <p:nvPr/>
        </p:nvSpPr>
        <p:spPr>
          <a:xfrm>
            <a:off x="6323527" y="6054515"/>
            <a:ext cx="1031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five</a:t>
            </a:r>
            <a:endParaRPr lang="sv-SE" dirty="0"/>
          </a:p>
        </p:txBody>
      </p:sp>
      <p:sp>
        <p:nvSpPr>
          <p:cNvPr id="9" name="textruta 8"/>
          <p:cNvSpPr txBox="1"/>
          <p:nvPr/>
        </p:nvSpPr>
        <p:spPr>
          <a:xfrm>
            <a:off x="5022761" y="6370217"/>
            <a:ext cx="888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six</a:t>
            </a:r>
            <a:endParaRPr lang="sv-SE" dirty="0"/>
          </a:p>
        </p:txBody>
      </p:sp>
      <p:sp>
        <p:nvSpPr>
          <p:cNvPr id="10" name="textruta 9"/>
          <p:cNvSpPr txBox="1"/>
          <p:nvPr/>
        </p:nvSpPr>
        <p:spPr>
          <a:xfrm>
            <a:off x="3683358" y="5950039"/>
            <a:ext cx="9530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seven</a:t>
            </a:r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2511380" y="4889966"/>
            <a:ext cx="965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eight</a:t>
            </a:r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2340729" y="3845786"/>
            <a:ext cx="689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nine</a:t>
            </a:r>
            <a:endParaRPr lang="sv-SE" sz="2000" dirty="0"/>
          </a:p>
        </p:txBody>
      </p:sp>
      <p:sp>
        <p:nvSpPr>
          <p:cNvPr id="13" name="textruta 12"/>
          <p:cNvSpPr txBox="1"/>
          <p:nvPr/>
        </p:nvSpPr>
        <p:spPr>
          <a:xfrm>
            <a:off x="2752853" y="2801606"/>
            <a:ext cx="724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ten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3567448" y="1903630"/>
            <a:ext cx="964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eleven</a:t>
            </a:r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4808707" y="1605158"/>
            <a:ext cx="10277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twelve</a:t>
            </a:r>
            <a:endParaRPr lang="en-US" dirty="0"/>
          </a:p>
        </p:txBody>
      </p:sp>
      <p:pic>
        <p:nvPicPr>
          <p:cNvPr id="18" name="Ljud 1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0733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162"/>
    </mc:Choice>
    <mc:Fallback xmlns="">
      <p:transition spd="slow" advTm="1616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err="1" smtClean="0"/>
              <a:t>What´s</a:t>
            </a:r>
            <a:r>
              <a:rPr lang="sv-SE" dirty="0" smtClean="0"/>
              <a:t> the </a:t>
            </a:r>
            <a:r>
              <a:rPr lang="sv-SE" dirty="0" err="1" smtClean="0"/>
              <a:t>clock</a:t>
            </a:r>
            <a:r>
              <a:rPr lang="sv-SE" dirty="0" smtClean="0"/>
              <a:t>? </a:t>
            </a:r>
            <a:endParaRPr lang="sv-SE" dirty="0"/>
          </a:p>
        </p:txBody>
      </p:sp>
      <p:sp>
        <p:nvSpPr>
          <p:cNvPr id="14" name="textruta 13"/>
          <p:cNvSpPr txBox="1"/>
          <p:nvPr/>
        </p:nvSpPr>
        <p:spPr>
          <a:xfrm>
            <a:off x="1854558" y="1600535"/>
            <a:ext cx="898945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dirty="0" err="1" smtClean="0"/>
              <a:t>When</a:t>
            </a:r>
            <a:r>
              <a:rPr lang="sv-SE" sz="2400" dirty="0" smtClean="0"/>
              <a:t> </a:t>
            </a:r>
            <a:r>
              <a:rPr lang="sv-SE" sz="2400" dirty="0" err="1" smtClean="0"/>
              <a:t>you</a:t>
            </a:r>
            <a:r>
              <a:rPr lang="sv-SE" sz="2400" dirty="0" smtClean="0"/>
              <a:t> ask </a:t>
            </a:r>
            <a:r>
              <a:rPr lang="sv-SE" sz="2400" dirty="0" err="1" smtClean="0"/>
              <a:t>someone</a:t>
            </a:r>
            <a:r>
              <a:rPr lang="sv-SE" sz="2400" dirty="0" smtClean="0"/>
              <a:t> </a:t>
            </a:r>
            <a:r>
              <a:rPr lang="sv-SE" sz="2400" dirty="0" err="1" smtClean="0"/>
              <a:t>about</a:t>
            </a:r>
            <a:r>
              <a:rPr lang="sv-SE" sz="2400" dirty="0" smtClean="0"/>
              <a:t> the </a:t>
            </a:r>
            <a:r>
              <a:rPr lang="sv-SE" sz="2400" dirty="0" err="1" smtClean="0"/>
              <a:t>clock</a:t>
            </a:r>
            <a:r>
              <a:rPr lang="sv-SE" sz="2400" dirty="0" smtClean="0"/>
              <a:t> </a:t>
            </a:r>
            <a:r>
              <a:rPr lang="sv-SE" sz="2400" dirty="0" err="1" smtClean="0"/>
              <a:t>you</a:t>
            </a:r>
            <a:r>
              <a:rPr lang="sv-SE" sz="2400" dirty="0" smtClean="0"/>
              <a:t> </a:t>
            </a:r>
            <a:r>
              <a:rPr lang="sv-SE" sz="2400" dirty="0" err="1" smtClean="0"/>
              <a:t>can</a:t>
            </a:r>
            <a:r>
              <a:rPr lang="sv-SE" sz="2400" dirty="0" smtClean="0"/>
              <a:t> ask in different </a:t>
            </a:r>
            <a:r>
              <a:rPr lang="sv-SE" sz="2400" dirty="0" err="1" smtClean="0"/>
              <a:t>ways</a:t>
            </a:r>
            <a:r>
              <a:rPr lang="sv-SE" sz="2400" dirty="0" smtClean="0"/>
              <a:t>: </a:t>
            </a:r>
          </a:p>
          <a:p>
            <a:endParaRPr lang="sv-SE" sz="1600" dirty="0" smtClean="0"/>
          </a:p>
          <a:p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2345028" y="2766943"/>
            <a:ext cx="18148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/>
          </a:p>
          <a:p>
            <a:r>
              <a:rPr lang="sv-SE" sz="1600" dirty="0" err="1" smtClean="0"/>
              <a:t>What´s</a:t>
            </a:r>
            <a:r>
              <a:rPr lang="sv-SE" sz="1600" dirty="0" smtClean="0"/>
              <a:t> the </a:t>
            </a:r>
            <a:r>
              <a:rPr lang="sv-SE" sz="1600" dirty="0" err="1" smtClean="0"/>
              <a:t>time</a:t>
            </a:r>
            <a:r>
              <a:rPr lang="sv-SE" sz="1600" dirty="0" smtClean="0"/>
              <a:t>?</a:t>
            </a:r>
          </a:p>
          <a:p>
            <a:endParaRPr lang="sv-SE" sz="1600" dirty="0" smtClean="0"/>
          </a:p>
          <a:p>
            <a:r>
              <a:rPr lang="sv-SE" sz="1600" dirty="0" err="1"/>
              <a:t>W</a:t>
            </a:r>
            <a:r>
              <a:rPr lang="sv-SE" sz="1600" dirty="0" err="1" smtClean="0"/>
              <a:t>hat</a:t>
            </a:r>
            <a:r>
              <a:rPr lang="sv-SE" sz="1600" dirty="0" smtClean="0"/>
              <a:t> </a:t>
            </a:r>
            <a:r>
              <a:rPr lang="sv-SE" sz="1600" dirty="0" err="1" smtClean="0"/>
              <a:t>time</a:t>
            </a:r>
            <a:r>
              <a:rPr lang="sv-SE" sz="1600" dirty="0" smtClean="0"/>
              <a:t> is it?                       </a:t>
            </a:r>
          </a:p>
        </p:txBody>
      </p:sp>
      <p:sp>
        <p:nvSpPr>
          <p:cNvPr id="16" name="textruta 15"/>
          <p:cNvSpPr txBox="1"/>
          <p:nvPr/>
        </p:nvSpPr>
        <p:spPr>
          <a:xfrm>
            <a:off x="734096" y="3252296"/>
            <a:ext cx="1764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Vad är klockan?</a:t>
            </a:r>
            <a:endParaRPr lang="sv-SE" dirty="0"/>
          </a:p>
        </p:txBody>
      </p:sp>
      <p:sp>
        <p:nvSpPr>
          <p:cNvPr id="17" name="textruta 16"/>
          <p:cNvSpPr txBox="1"/>
          <p:nvPr/>
        </p:nvSpPr>
        <p:spPr>
          <a:xfrm>
            <a:off x="6562997" y="3347811"/>
            <a:ext cx="3473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err="1" smtClean="0"/>
              <a:t>Could</a:t>
            </a:r>
            <a:r>
              <a:rPr lang="sv-SE" dirty="0" smtClean="0"/>
              <a:t>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tell</a:t>
            </a:r>
            <a:r>
              <a:rPr lang="sv-SE" dirty="0" smtClean="0"/>
              <a:t> </a:t>
            </a:r>
            <a:r>
              <a:rPr lang="sv-SE" dirty="0" err="1" smtClean="0"/>
              <a:t>me</a:t>
            </a:r>
            <a:r>
              <a:rPr lang="sv-SE" dirty="0" smtClean="0"/>
              <a:t> the </a:t>
            </a:r>
            <a:r>
              <a:rPr lang="sv-SE" dirty="0" err="1" smtClean="0"/>
              <a:t>time</a:t>
            </a:r>
            <a:r>
              <a:rPr lang="sv-SE" dirty="0" smtClean="0"/>
              <a:t>, </a:t>
            </a:r>
            <a:r>
              <a:rPr lang="sv-SE" dirty="0" err="1" smtClean="0"/>
              <a:t>please</a:t>
            </a:r>
            <a:r>
              <a:rPr lang="sv-SE" dirty="0" smtClean="0"/>
              <a:t>? </a:t>
            </a:r>
            <a:endParaRPr lang="sv-SE" dirty="0"/>
          </a:p>
        </p:txBody>
      </p:sp>
      <p:sp>
        <p:nvSpPr>
          <p:cNvPr id="18" name="textruta 17"/>
          <p:cNvSpPr txBox="1"/>
          <p:nvPr/>
        </p:nvSpPr>
        <p:spPr>
          <a:xfrm>
            <a:off x="6304206" y="2998929"/>
            <a:ext cx="3934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Kan du säga hur mycket klockan är?</a:t>
            </a:r>
            <a:endParaRPr lang="sv-SE" dirty="0"/>
          </a:p>
        </p:txBody>
      </p:sp>
      <p:sp>
        <p:nvSpPr>
          <p:cNvPr id="4" name="textruta 3"/>
          <p:cNvSpPr txBox="1"/>
          <p:nvPr/>
        </p:nvSpPr>
        <p:spPr>
          <a:xfrm>
            <a:off x="742144" y="5101601"/>
            <a:ext cx="341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Vet du hur mycket klockan är?</a:t>
            </a:r>
            <a:endParaRPr lang="sv-SE" dirty="0"/>
          </a:p>
        </p:txBody>
      </p:sp>
      <p:sp>
        <p:nvSpPr>
          <p:cNvPr id="6" name="textruta 5"/>
          <p:cNvSpPr txBox="1"/>
          <p:nvPr/>
        </p:nvSpPr>
        <p:spPr>
          <a:xfrm>
            <a:off x="792588" y="5494103"/>
            <a:ext cx="3411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Do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know</a:t>
            </a:r>
            <a:r>
              <a:rPr lang="sv-SE" dirty="0" smtClean="0"/>
              <a:t> </a:t>
            </a:r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it is?  </a:t>
            </a:r>
            <a:endParaRPr lang="sv-SE" dirty="0"/>
          </a:p>
        </p:txBody>
      </p:sp>
      <p:sp>
        <p:nvSpPr>
          <p:cNvPr id="7" name="textruta 6"/>
          <p:cNvSpPr txBox="1"/>
          <p:nvPr/>
        </p:nvSpPr>
        <p:spPr>
          <a:xfrm>
            <a:off x="6189370" y="5470933"/>
            <a:ext cx="3760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Do </a:t>
            </a:r>
            <a:r>
              <a:rPr lang="sv-SE" dirty="0" err="1" smtClean="0"/>
              <a:t>you</a:t>
            </a:r>
            <a:r>
              <a:rPr lang="sv-SE" dirty="0" smtClean="0"/>
              <a:t> </a:t>
            </a:r>
            <a:r>
              <a:rPr lang="sv-SE" dirty="0" err="1" smtClean="0"/>
              <a:t>happen</a:t>
            </a:r>
            <a:r>
              <a:rPr lang="sv-SE" dirty="0" smtClean="0"/>
              <a:t> to </a:t>
            </a:r>
            <a:r>
              <a:rPr lang="sv-SE" dirty="0" err="1" smtClean="0"/>
              <a:t>have</a:t>
            </a:r>
            <a:r>
              <a:rPr lang="sv-SE" dirty="0" smtClean="0"/>
              <a:t> the </a:t>
            </a:r>
            <a:r>
              <a:rPr lang="sv-SE" dirty="0" err="1" smtClean="0"/>
              <a:t>time</a:t>
            </a:r>
            <a:r>
              <a:rPr lang="sv-SE" dirty="0" smtClean="0"/>
              <a:t>? 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6510268" y="5103168"/>
            <a:ext cx="3728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Har du en klocka?</a:t>
            </a:r>
            <a:endParaRPr lang="sv-SE" dirty="0"/>
          </a:p>
        </p:txBody>
      </p:sp>
      <p:pic>
        <p:nvPicPr>
          <p:cNvPr id="3" name="Lju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21380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655"/>
    </mc:Choice>
    <mc:Fallback xmlns="">
      <p:transition spd="slow" advTm="26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v-SE" dirty="0" smtClean="0"/>
              <a:t>O 'Clock </a:t>
            </a:r>
            <a:endParaRPr lang="sv-SE" dirty="0"/>
          </a:p>
        </p:txBody>
      </p:sp>
      <p:pic>
        <p:nvPicPr>
          <p:cNvPr id="4" name="Picture 2" descr="http://images.all-free-download.com/images/graphiclarge/purzen_clock_face_clip_art_24896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23646"/>
            <a:ext cx="3217506" cy="321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399" y="2123646"/>
            <a:ext cx="3217506" cy="321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162" y="2207611"/>
            <a:ext cx="3217506" cy="321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7"/>
          <p:cNvCxnSpPr/>
          <p:nvPr/>
        </p:nvCxnSpPr>
        <p:spPr>
          <a:xfrm flipV="1">
            <a:off x="2446953" y="2794715"/>
            <a:ext cx="0" cy="9376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Rak 9"/>
          <p:cNvCxnSpPr/>
          <p:nvPr/>
        </p:nvCxnSpPr>
        <p:spPr>
          <a:xfrm>
            <a:off x="2446953" y="3732399"/>
            <a:ext cx="74700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 flipH="1" flipV="1">
            <a:off x="6156101" y="2691685"/>
            <a:ext cx="12879" cy="1040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flipH="1" flipV="1">
            <a:off x="10019763" y="2691685"/>
            <a:ext cx="90152" cy="10407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6213747" y="3732399"/>
            <a:ext cx="463640" cy="7108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109915" y="3026535"/>
            <a:ext cx="0" cy="705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ruta 2"/>
          <p:cNvSpPr txBox="1"/>
          <p:nvPr/>
        </p:nvSpPr>
        <p:spPr>
          <a:xfrm>
            <a:off x="1376848" y="1632475"/>
            <a:ext cx="2279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Three O 'Clock </a:t>
            </a:r>
            <a:endParaRPr lang="sv-SE" sz="2000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5415257" y="1571960"/>
            <a:ext cx="206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Five</a:t>
            </a:r>
            <a:r>
              <a:rPr lang="sv-SE" sz="2000" b="1" dirty="0" smtClean="0"/>
              <a:t> O 'Clock </a:t>
            </a:r>
            <a:endParaRPr lang="sv-SE" sz="2000" b="1" dirty="0"/>
          </a:p>
        </p:txBody>
      </p:sp>
      <p:sp>
        <p:nvSpPr>
          <p:cNvPr id="9" name="textruta 8"/>
          <p:cNvSpPr txBox="1"/>
          <p:nvPr/>
        </p:nvSpPr>
        <p:spPr>
          <a:xfrm>
            <a:off x="9562564" y="1510431"/>
            <a:ext cx="18674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Twelve</a:t>
            </a:r>
            <a:r>
              <a:rPr lang="sv-SE" sz="2000" b="1" dirty="0" smtClean="0"/>
              <a:t> O 'Clock </a:t>
            </a:r>
            <a:endParaRPr lang="sv-SE" sz="2000" b="1" dirty="0"/>
          </a:p>
        </p:txBody>
      </p:sp>
      <p:sp>
        <p:nvSpPr>
          <p:cNvPr id="11" name="textruta 10"/>
          <p:cNvSpPr txBox="1"/>
          <p:nvPr/>
        </p:nvSpPr>
        <p:spPr>
          <a:xfrm>
            <a:off x="1692382" y="5523274"/>
            <a:ext cx="16484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Klockan tre</a:t>
            </a:r>
            <a:endParaRPr lang="sv-SE" sz="2000" b="1" dirty="0"/>
          </a:p>
        </p:txBody>
      </p:sp>
      <p:sp>
        <p:nvSpPr>
          <p:cNvPr id="12" name="textruta 11"/>
          <p:cNvSpPr txBox="1"/>
          <p:nvPr/>
        </p:nvSpPr>
        <p:spPr>
          <a:xfrm>
            <a:off x="5440402" y="5503806"/>
            <a:ext cx="1491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Klockan fem</a:t>
            </a:r>
            <a:endParaRPr lang="sv-SE" sz="2000" b="1" dirty="0"/>
          </a:p>
        </p:txBody>
      </p:sp>
      <p:sp>
        <p:nvSpPr>
          <p:cNvPr id="14" name="textruta 13"/>
          <p:cNvSpPr txBox="1"/>
          <p:nvPr/>
        </p:nvSpPr>
        <p:spPr>
          <a:xfrm>
            <a:off x="9543246" y="5617363"/>
            <a:ext cx="167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Klockan tolv</a:t>
            </a:r>
            <a:endParaRPr lang="sv-SE" sz="2000" b="1" dirty="0"/>
          </a:p>
        </p:txBody>
      </p:sp>
      <p:pic>
        <p:nvPicPr>
          <p:cNvPr id="15" name="Ljud 1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8224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97"/>
    </mc:Choice>
    <mc:Fallback xmlns="">
      <p:transition spd="slow" advTm="147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57157" y="338726"/>
            <a:ext cx="10515600" cy="1325563"/>
          </a:xfrm>
        </p:spPr>
        <p:txBody>
          <a:bodyPr/>
          <a:lstStyle/>
          <a:p>
            <a:pPr algn="ctr"/>
            <a:r>
              <a:rPr lang="sv-SE" dirty="0" err="1" smtClean="0"/>
              <a:t>Half</a:t>
            </a:r>
            <a:r>
              <a:rPr lang="sv-SE" dirty="0" smtClean="0"/>
              <a:t> </a:t>
            </a:r>
            <a:r>
              <a:rPr lang="sv-SE" dirty="0" err="1" smtClean="0"/>
              <a:t>past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3074" name="Picture 2" descr="http://images.all-free-download.com/images/graphiclarge/purzen_clock_face_clip_art_24896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8" y="2123646"/>
            <a:ext cx="3217506" cy="3217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449" y="2209413"/>
            <a:ext cx="3459017" cy="3459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7632" y="2238116"/>
            <a:ext cx="3295382" cy="329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Rak 4"/>
          <p:cNvCxnSpPr/>
          <p:nvPr/>
        </p:nvCxnSpPr>
        <p:spPr>
          <a:xfrm>
            <a:off x="2279561" y="3593206"/>
            <a:ext cx="12878" cy="11880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Rak 8"/>
          <p:cNvCxnSpPr/>
          <p:nvPr/>
        </p:nvCxnSpPr>
        <p:spPr>
          <a:xfrm flipV="1">
            <a:off x="2279561" y="2916416"/>
            <a:ext cx="244698" cy="7598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ruta 10"/>
          <p:cNvSpPr txBox="1"/>
          <p:nvPr/>
        </p:nvSpPr>
        <p:spPr>
          <a:xfrm>
            <a:off x="1673148" y="5626062"/>
            <a:ext cx="2434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Halv ett 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1320085" y="1394217"/>
            <a:ext cx="21636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Half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past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twelve</a:t>
            </a:r>
            <a:r>
              <a:rPr lang="sv-SE" sz="2000" b="1" dirty="0" smtClean="0"/>
              <a:t> </a:t>
            </a:r>
          </a:p>
          <a:p>
            <a:r>
              <a:rPr lang="sv-SE" sz="2000" dirty="0" smtClean="0"/>
              <a:t>En halv över tolv</a:t>
            </a:r>
            <a:endParaRPr lang="sv-SE" sz="2000" dirty="0"/>
          </a:p>
        </p:txBody>
      </p:sp>
      <p:cxnSp>
        <p:nvCxnSpPr>
          <p:cNvPr id="6" name="Rak 5"/>
          <p:cNvCxnSpPr/>
          <p:nvPr/>
        </p:nvCxnSpPr>
        <p:spPr>
          <a:xfrm>
            <a:off x="6189200" y="3853154"/>
            <a:ext cx="25757" cy="11719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k 7"/>
          <p:cNvCxnSpPr/>
          <p:nvPr/>
        </p:nvCxnSpPr>
        <p:spPr>
          <a:xfrm flipH="1">
            <a:off x="5699803" y="3938921"/>
            <a:ext cx="489397" cy="5497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ruta 13"/>
          <p:cNvSpPr txBox="1"/>
          <p:nvPr/>
        </p:nvSpPr>
        <p:spPr>
          <a:xfrm>
            <a:off x="5313173" y="1434981"/>
            <a:ext cx="1853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err="1" smtClean="0"/>
              <a:t>Half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past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seven</a:t>
            </a:r>
            <a:endParaRPr lang="sv-SE" sz="2000" b="1" dirty="0" smtClean="0"/>
          </a:p>
          <a:p>
            <a:r>
              <a:rPr lang="sv-SE" sz="2000" dirty="0" smtClean="0"/>
              <a:t>En halv över sju</a:t>
            </a:r>
            <a:endParaRPr lang="sv-SE" sz="2000" dirty="0"/>
          </a:p>
        </p:txBody>
      </p:sp>
      <p:sp>
        <p:nvSpPr>
          <p:cNvPr id="16" name="textruta 15"/>
          <p:cNvSpPr txBox="1"/>
          <p:nvPr/>
        </p:nvSpPr>
        <p:spPr>
          <a:xfrm>
            <a:off x="5657566" y="5858213"/>
            <a:ext cx="1940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Halv åtta</a:t>
            </a:r>
            <a:endParaRPr lang="sv-SE" b="1" dirty="0"/>
          </a:p>
        </p:txBody>
      </p:sp>
      <p:sp>
        <p:nvSpPr>
          <p:cNvPr id="17" name="textruta 16"/>
          <p:cNvSpPr txBox="1"/>
          <p:nvPr/>
        </p:nvSpPr>
        <p:spPr>
          <a:xfrm>
            <a:off x="9659155" y="5688936"/>
            <a:ext cx="1694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Halv elva</a:t>
            </a:r>
            <a:endParaRPr lang="sv-SE" sz="2000" b="1" dirty="0"/>
          </a:p>
        </p:txBody>
      </p:sp>
      <p:sp>
        <p:nvSpPr>
          <p:cNvPr id="19" name="textruta 18"/>
          <p:cNvSpPr txBox="1"/>
          <p:nvPr/>
        </p:nvSpPr>
        <p:spPr>
          <a:xfrm>
            <a:off x="9227390" y="1434981"/>
            <a:ext cx="2356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Half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past</a:t>
            </a:r>
            <a:r>
              <a:rPr lang="sv-SE" sz="2000" b="1" dirty="0" smtClean="0"/>
              <a:t> ten</a:t>
            </a:r>
          </a:p>
          <a:p>
            <a:r>
              <a:rPr lang="sv-SE" sz="2000" dirty="0" smtClean="0"/>
              <a:t>En halv över tio</a:t>
            </a:r>
            <a:endParaRPr lang="sv-SE" sz="2000" dirty="0"/>
          </a:p>
        </p:txBody>
      </p:sp>
      <p:cxnSp>
        <p:nvCxnSpPr>
          <p:cNvPr id="22" name="Rak 21"/>
          <p:cNvCxnSpPr/>
          <p:nvPr/>
        </p:nvCxnSpPr>
        <p:spPr>
          <a:xfrm>
            <a:off x="10235323" y="3938921"/>
            <a:ext cx="0" cy="95505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 flipH="1" flipV="1">
            <a:off x="9556124" y="3281323"/>
            <a:ext cx="679199" cy="6237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Lju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9605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9584"/>
    </mc:Choice>
    <mc:Fallback xmlns="">
      <p:transition spd="slow" advTm="195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v-SE" dirty="0" smtClean="0"/>
              <a:t>A </a:t>
            </a:r>
            <a:r>
              <a:rPr lang="en-US" dirty="0" smtClean="0"/>
              <a:t>quarter</a:t>
            </a:r>
            <a:r>
              <a:rPr lang="sv-SE" dirty="0"/>
              <a:t>?</a:t>
            </a:r>
          </a:p>
        </p:txBody>
      </p:sp>
      <p:pic>
        <p:nvPicPr>
          <p:cNvPr id="6" name="Picture 2" descr="http://images.all-free-download.com/images/graphiclarge/purzen_clock_face_clip_art_24896.jpg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" y="2353247"/>
            <a:ext cx="3000777" cy="30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777" y="2379008"/>
            <a:ext cx="3000777" cy="30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46" y="2379010"/>
            <a:ext cx="3000777" cy="30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223" y="2379009"/>
            <a:ext cx="3000777" cy="300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Rak 13"/>
          <p:cNvCxnSpPr/>
          <p:nvPr/>
        </p:nvCxnSpPr>
        <p:spPr>
          <a:xfrm>
            <a:off x="1500388" y="3879396"/>
            <a:ext cx="99811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 flipH="1" flipV="1">
            <a:off x="1068946" y="3168203"/>
            <a:ext cx="431442" cy="7111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>
            <a:off x="4501165" y="3879396"/>
            <a:ext cx="101099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H="1">
            <a:off x="3773510" y="3879396"/>
            <a:ext cx="727655" cy="43502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ak 21"/>
          <p:cNvCxnSpPr/>
          <p:nvPr/>
        </p:nvCxnSpPr>
        <p:spPr>
          <a:xfrm flipH="1">
            <a:off x="6774287" y="3879393"/>
            <a:ext cx="91654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k 23"/>
          <p:cNvCxnSpPr/>
          <p:nvPr/>
        </p:nvCxnSpPr>
        <p:spPr>
          <a:xfrm>
            <a:off x="7690834" y="3879396"/>
            <a:ext cx="0" cy="8085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Rak 25"/>
          <p:cNvCxnSpPr/>
          <p:nvPr/>
        </p:nvCxnSpPr>
        <p:spPr>
          <a:xfrm flipH="1">
            <a:off x="9813701" y="3879393"/>
            <a:ext cx="87791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Rak 27"/>
          <p:cNvCxnSpPr/>
          <p:nvPr/>
        </p:nvCxnSpPr>
        <p:spPr>
          <a:xfrm flipV="1">
            <a:off x="10691611" y="3387144"/>
            <a:ext cx="770586" cy="4922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ruta 29"/>
          <p:cNvSpPr txBox="1"/>
          <p:nvPr/>
        </p:nvSpPr>
        <p:spPr>
          <a:xfrm>
            <a:off x="171713" y="1880259"/>
            <a:ext cx="2841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A </a:t>
            </a:r>
            <a:r>
              <a:rPr lang="sv-SE" sz="2000" b="1" dirty="0" err="1" smtClean="0"/>
              <a:t>quarter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past</a:t>
            </a:r>
            <a:r>
              <a:rPr lang="sv-SE" sz="2000" b="1" dirty="0" smtClean="0"/>
              <a:t> eleven </a:t>
            </a:r>
            <a:endParaRPr lang="sv-SE" sz="2000" b="1" dirty="0"/>
          </a:p>
        </p:txBody>
      </p:sp>
      <p:sp>
        <p:nvSpPr>
          <p:cNvPr id="31" name="textruta 30"/>
          <p:cNvSpPr txBox="1"/>
          <p:nvPr/>
        </p:nvSpPr>
        <p:spPr>
          <a:xfrm>
            <a:off x="3460121" y="1833141"/>
            <a:ext cx="24298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A </a:t>
            </a:r>
            <a:r>
              <a:rPr lang="sv-SE" sz="2000" b="1" dirty="0" err="1"/>
              <a:t>q</a:t>
            </a:r>
            <a:r>
              <a:rPr lang="sv-SE" sz="2000" b="1" dirty="0" err="1" smtClean="0"/>
              <a:t>uarter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past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eight</a:t>
            </a:r>
            <a:r>
              <a:rPr lang="sv-SE" sz="2000" b="1" dirty="0" smtClean="0"/>
              <a:t> </a:t>
            </a:r>
            <a:endParaRPr lang="sv-SE" sz="2000" b="1" dirty="0"/>
          </a:p>
        </p:txBody>
      </p:sp>
      <p:sp>
        <p:nvSpPr>
          <p:cNvPr id="32" name="textruta 31"/>
          <p:cNvSpPr txBox="1"/>
          <p:nvPr/>
        </p:nvSpPr>
        <p:spPr>
          <a:xfrm>
            <a:off x="6774287" y="1870265"/>
            <a:ext cx="25435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A </a:t>
            </a:r>
            <a:r>
              <a:rPr lang="sv-SE" sz="2000" b="1" dirty="0" err="1" smtClean="0"/>
              <a:t>quarter</a:t>
            </a:r>
            <a:r>
              <a:rPr lang="sv-SE" sz="2000" b="1" dirty="0" smtClean="0"/>
              <a:t> to </a:t>
            </a:r>
            <a:r>
              <a:rPr lang="sv-SE" sz="2000" b="1" dirty="0" err="1" smtClean="0"/>
              <a:t>six</a:t>
            </a:r>
            <a:endParaRPr lang="sv-SE" sz="2000" b="1" dirty="0"/>
          </a:p>
        </p:txBody>
      </p:sp>
      <p:sp>
        <p:nvSpPr>
          <p:cNvPr id="33" name="textruta 32"/>
          <p:cNvSpPr txBox="1"/>
          <p:nvPr/>
        </p:nvSpPr>
        <p:spPr>
          <a:xfrm>
            <a:off x="9779623" y="1820136"/>
            <a:ext cx="2228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A </a:t>
            </a:r>
            <a:r>
              <a:rPr lang="sv-SE" sz="2000" b="1" dirty="0" err="1" smtClean="0"/>
              <a:t>quarter</a:t>
            </a:r>
            <a:r>
              <a:rPr lang="sv-SE" sz="2000" b="1" dirty="0" smtClean="0"/>
              <a:t> to </a:t>
            </a:r>
            <a:r>
              <a:rPr lang="sv-SE" sz="2000" b="1" dirty="0" err="1" smtClean="0"/>
              <a:t>two</a:t>
            </a:r>
            <a:endParaRPr lang="sv-SE" sz="2000" b="1" dirty="0"/>
          </a:p>
        </p:txBody>
      </p:sp>
      <p:sp>
        <p:nvSpPr>
          <p:cNvPr id="34" name="textruta 33"/>
          <p:cNvSpPr txBox="1"/>
          <p:nvPr/>
        </p:nvSpPr>
        <p:spPr>
          <a:xfrm>
            <a:off x="523736" y="5541198"/>
            <a:ext cx="21378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Kvart över elva</a:t>
            </a:r>
            <a:endParaRPr lang="sv-SE" sz="2000" b="1" dirty="0"/>
          </a:p>
        </p:txBody>
      </p:sp>
      <p:sp>
        <p:nvSpPr>
          <p:cNvPr id="35" name="textruta 34"/>
          <p:cNvSpPr txBox="1"/>
          <p:nvPr/>
        </p:nvSpPr>
        <p:spPr>
          <a:xfrm>
            <a:off x="3683358" y="5594277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Kvart över åtta </a:t>
            </a:r>
            <a:endParaRPr lang="sv-SE" sz="2000" b="1" dirty="0"/>
          </a:p>
        </p:txBody>
      </p:sp>
      <p:sp>
        <p:nvSpPr>
          <p:cNvPr id="36" name="textruta 35"/>
          <p:cNvSpPr txBox="1"/>
          <p:nvPr/>
        </p:nvSpPr>
        <p:spPr>
          <a:xfrm>
            <a:off x="7099478" y="5538549"/>
            <a:ext cx="18931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Kvart i sex</a:t>
            </a:r>
            <a:endParaRPr lang="sv-SE" sz="2000" b="1" dirty="0"/>
          </a:p>
        </p:txBody>
      </p:sp>
      <p:sp>
        <p:nvSpPr>
          <p:cNvPr id="37" name="textruta 36"/>
          <p:cNvSpPr txBox="1"/>
          <p:nvPr/>
        </p:nvSpPr>
        <p:spPr>
          <a:xfrm>
            <a:off x="10069132" y="5538549"/>
            <a:ext cx="21228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Kvart i två</a:t>
            </a:r>
          </a:p>
        </p:txBody>
      </p:sp>
      <p:pic>
        <p:nvPicPr>
          <p:cNvPr id="3" name="Ljud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93130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207"/>
    </mc:Choice>
    <mc:Fallback xmlns="">
      <p:transition spd="slow" advTm="202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" r="66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pic>
        <p:nvPicPr>
          <p:cNvPr id="2" name="Ljud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423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582"/>
    </mc:Choice>
    <mc:Fallback xmlns="">
      <p:transition spd="slow" advTm="175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90600" y="120312"/>
            <a:ext cx="10515600" cy="1030690"/>
          </a:xfrm>
        </p:spPr>
        <p:txBody>
          <a:bodyPr/>
          <a:lstStyle/>
          <a:p>
            <a:pPr algn="ctr"/>
            <a:r>
              <a:rPr lang="sv-SE" dirty="0" err="1" smtClean="0"/>
              <a:t>What</a:t>
            </a:r>
            <a:r>
              <a:rPr lang="sv-SE" dirty="0" smtClean="0"/>
              <a:t> </a:t>
            </a:r>
            <a:r>
              <a:rPr lang="sv-SE" dirty="0" err="1" smtClean="0"/>
              <a:t>time</a:t>
            </a:r>
            <a:r>
              <a:rPr lang="sv-SE" dirty="0" smtClean="0"/>
              <a:t> is it? </a:t>
            </a:r>
            <a:endParaRPr lang="sv-SE" dirty="0"/>
          </a:p>
        </p:txBody>
      </p:sp>
      <p:pic>
        <p:nvPicPr>
          <p:cNvPr id="9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074" y="3888109"/>
            <a:ext cx="2631550" cy="26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905" y="1245114"/>
            <a:ext cx="2631550" cy="26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007" y="3942443"/>
            <a:ext cx="2631550" cy="26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58" y="3854945"/>
            <a:ext cx="2631550" cy="26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251" y="1234883"/>
            <a:ext cx="2631550" cy="26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78" y="3908392"/>
            <a:ext cx="2631550" cy="26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011" y="1230947"/>
            <a:ext cx="2631550" cy="26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images.all-free-download.com/images/graphiclarge/purzen_clock_face_clip_art_2489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89" y="1202588"/>
            <a:ext cx="2631550" cy="263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Rak 18"/>
          <p:cNvCxnSpPr/>
          <p:nvPr/>
        </p:nvCxnSpPr>
        <p:spPr>
          <a:xfrm flipV="1">
            <a:off x="1706962" y="1687132"/>
            <a:ext cx="0" cy="83123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H="1">
            <a:off x="990600" y="2546722"/>
            <a:ext cx="7163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Rak 22"/>
          <p:cNvCxnSpPr/>
          <p:nvPr/>
        </p:nvCxnSpPr>
        <p:spPr>
          <a:xfrm>
            <a:off x="4601786" y="2546722"/>
            <a:ext cx="0" cy="91769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Rak 24"/>
          <p:cNvCxnSpPr/>
          <p:nvPr/>
        </p:nvCxnSpPr>
        <p:spPr>
          <a:xfrm flipH="1" flipV="1">
            <a:off x="4146997" y="2102747"/>
            <a:ext cx="454789" cy="4439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Rak 26"/>
          <p:cNvCxnSpPr/>
          <p:nvPr/>
        </p:nvCxnSpPr>
        <p:spPr>
          <a:xfrm>
            <a:off x="7559651" y="2518363"/>
            <a:ext cx="438129" cy="7271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Rak 28"/>
          <p:cNvCxnSpPr/>
          <p:nvPr/>
        </p:nvCxnSpPr>
        <p:spPr>
          <a:xfrm flipH="1">
            <a:off x="7134896" y="2518363"/>
            <a:ext cx="424755" cy="4872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Rak 30"/>
          <p:cNvCxnSpPr/>
          <p:nvPr/>
        </p:nvCxnSpPr>
        <p:spPr>
          <a:xfrm flipH="1" flipV="1">
            <a:off x="10149261" y="1842273"/>
            <a:ext cx="408955" cy="7282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Rak 33"/>
          <p:cNvCxnSpPr/>
          <p:nvPr/>
        </p:nvCxnSpPr>
        <p:spPr>
          <a:xfrm flipV="1">
            <a:off x="10558216" y="2015184"/>
            <a:ext cx="260748" cy="57625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Rak 35"/>
          <p:cNvCxnSpPr/>
          <p:nvPr/>
        </p:nvCxnSpPr>
        <p:spPr>
          <a:xfrm>
            <a:off x="1723633" y="5170720"/>
            <a:ext cx="83452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Rak 37"/>
          <p:cNvCxnSpPr/>
          <p:nvPr/>
        </p:nvCxnSpPr>
        <p:spPr>
          <a:xfrm>
            <a:off x="1710278" y="5178325"/>
            <a:ext cx="541863" cy="3276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Rak 41"/>
          <p:cNvCxnSpPr/>
          <p:nvPr/>
        </p:nvCxnSpPr>
        <p:spPr>
          <a:xfrm flipH="1">
            <a:off x="4356084" y="5258218"/>
            <a:ext cx="371269" cy="6134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Rak 43"/>
          <p:cNvCxnSpPr/>
          <p:nvPr/>
        </p:nvCxnSpPr>
        <p:spPr>
          <a:xfrm flipH="1" flipV="1">
            <a:off x="4341843" y="4777526"/>
            <a:ext cx="406743" cy="4806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Rak 45"/>
          <p:cNvCxnSpPr/>
          <p:nvPr/>
        </p:nvCxnSpPr>
        <p:spPr>
          <a:xfrm flipV="1">
            <a:off x="7706432" y="4794296"/>
            <a:ext cx="741717" cy="47080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Rak 48"/>
          <p:cNvCxnSpPr/>
          <p:nvPr/>
        </p:nvCxnSpPr>
        <p:spPr>
          <a:xfrm flipV="1">
            <a:off x="7700734" y="4819541"/>
            <a:ext cx="332348" cy="49656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Rak 50"/>
          <p:cNvCxnSpPr/>
          <p:nvPr/>
        </p:nvCxnSpPr>
        <p:spPr>
          <a:xfrm>
            <a:off x="10584849" y="5215330"/>
            <a:ext cx="87893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ak 52"/>
          <p:cNvCxnSpPr/>
          <p:nvPr/>
        </p:nvCxnSpPr>
        <p:spPr>
          <a:xfrm flipH="1">
            <a:off x="10085743" y="5203884"/>
            <a:ext cx="49910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textruta 55"/>
          <p:cNvSpPr txBox="1"/>
          <p:nvPr/>
        </p:nvSpPr>
        <p:spPr>
          <a:xfrm>
            <a:off x="861234" y="794874"/>
            <a:ext cx="2038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err="1" smtClean="0"/>
              <a:t>Nine</a:t>
            </a:r>
            <a:r>
              <a:rPr lang="sv-SE" b="1" dirty="0" smtClean="0"/>
              <a:t> </a:t>
            </a:r>
            <a:r>
              <a:rPr lang="sv-SE" sz="2000" b="1" dirty="0" err="1" smtClean="0"/>
              <a:t>O´clock</a:t>
            </a:r>
            <a:endParaRPr lang="sv-SE" b="1" dirty="0"/>
          </a:p>
        </p:txBody>
      </p:sp>
      <p:sp>
        <p:nvSpPr>
          <p:cNvPr id="4" name="textruta 3"/>
          <p:cNvSpPr txBox="1"/>
          <p:nvPr/>
        </p:nvSpPr>
        <p:spPr>
          <a:xfrm>
            <a:off x="3597951" y="884284"/>
            <a:ext cx="18030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Half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past</a:t>
            </a:r>
            <a:r>
              <a:rPr lang="sv-SE" sz="2000" b="1" dirty="0" smtClean="0"/>
              <a:t> ten</a:t>
            </a:r>
            <a:endParaRPr lang="sv-SE" sz="20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6176333" y="845168"/>
            <a:ext cx="26002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Twentyfive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past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seven</a:t>
            </a:r>
            <a:endParaRPr lang="sv-SE" sz="2000" b="1" dirty="0"/>
          </a:p>
        </p:txBody>
      </p:sp>
      <p:sp>
        <p:nvSpPr>
          <p:cNvPr id="6" name="textruta 5"/>
          <p:cNvSpPr txBox="1"/>
          <p:nvPr/>
        </p:nvSpPr>
        <p:spPr>
          <a:xfrm>
            <a:off x="9581882" y="781671"/>
            <a:ext cx="2188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Five</a:t>
            </a:r>
            <a:r>
              <a:rPr lang="sv-SE" sz="2000" b="1" dirty="0" smtClean="0"/>
              <a:t> to </a:t>
            </a:r>
            <a:r>
              <a:rPr lang="sv-SE" sz="2000" b="1" dirty="0" err="1" smtClean="0"/>
              <a:t>one</a:t>
            </a:r>
            <a:endParaRPr lang="sv-SE" sz="2000" b="1" dirty="0"/>
          </a:p>
        </p:txBody>
      </p:sp>
      <p:sp>
        <p:nvSpPr>
          <p:cNvPr id="3" name="textruta 2"/>
          <p:cNvSpPr txBox="1"/>
          <p:nvPr/>
        </p:nvSpPr>
        <p:spPr>
          <a:xfrm>
            <a:off x="594547" y="6457890"/>
            <a:ext cx="2529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A </a:t>
            </a:r>
            <a:r>
              <a:rPr lang="sv-SE" sz="2000" b="1" dirty="0" err="1" smtClean="0"/>
              <a:t>quarter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past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four</a:t>
            </a:r>
            <a:r>
              <a:rPr lang="sv-SE" sz="2000" b="1" dirty="0" smtClean="0"/>
              <a:t> </a:t>
            </a:r>
            <a:endParaRPr lang="sv-SE" sz="2000" b="1" dirty="0"/>
          </a:p>
        </p:txBody>
      </p:sp>
      <p:sp>
        <p:nvSpPr>
          <p:cNvPr id="7" name="textruta 6"/>
          <p:cNvSpPr txBox="1"/>
          <p:nvPr/>
        </p:nvSpPr>
        <p:spPr>
          <a:xfrm>
            <a:off x="3512658" y="6446576"/>
            <a:ext cx="27692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err="1" smtClean="0"/>
              <a:t>Twentyfive</a:t>
            </a:r>
            <a:r>
              <a:rPr lang="sv-SE" sz="2000" b="1" dirty="0" smtClean="0"/>
              <a:t> to eleven  </a:t>
            </a:r>
            <a:endParaRPr lang="sv-SE" sz="2000" b="1" dirty="0"/>
          </a:p>
        </p:txBody>
      </p:sp>
      <p:sp>
        <p:nvSpPr>
          <p:cNvPr id="20" name="textruta 19"/>
          <p:cNvSpPr txBox="1"/>
          <p:nvPr/>
        </p:nvSpPr>
        <p:spPr>
          <a:xfrm>
            <a:off x="7050347" y="6530012"/>
            <a:ext cx="2382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 smtClean="0"/>
              <a:t>Ten </a:t>
            </a:r>
            <a:r>
              <a:rPr lang="sv-SE" sz="2000" b="1" dirty="0" err="1" smtClean="0"/>
              <a:t>past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one</a:t>
            </a:r>
            <a:endParaRPr lang="sv-SE" sz="2000" b="1" dirty="0"/>
          </a:p>
        </p:txBody>
      </p:sp>
      <p:sp>
        <p:nvSpPr>
          <p:cNvPr id="22" name="textruta 21"/>
          <p:cNvSpPr txBox="1"/>
          <p:nvPr/>
        </p:nvSpPr>
        <p:spPr>
          <a:xfrm>
            <a:off x="9638303" y="6476031"/>
            <a:ext cx="2233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000" b="1" dirty="0" smtClean="0"/>
              <a:t>A </a:t>
            </a:r>
            <a:r>
              <a:rPr lang="sv-SE" sz="2000" b="1" dirty="0" err="1" smtClean="0"/>
              <a:t>quarter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past</a:t>
            </a:r>
            <a:r>
              <a:rPr lang="sv-SE" sz="2000" b="1" dirty="0" smtClean="0"/>
              <a:t> </a:t>
            </a:r>
            <a:r>
              <a:rPr lang="sv-SE" sz="2000" b="1" dirty="0" err="1" smtClean="0"/>
              <a:t>nine</a:t>
            </a:r>
            <a:endParaRPr lang="sv-SE" sz="2000" b="1" dirty="0"/>
          </a:p>
        </p:txBody>
      </p:sp>
      <p:pic>
        <p:nvPicPr>
          <p:cNvPr id="8" name="Ljud 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10" name="textruta 9"/>
          <p:cNvSpPr txBox="1"/>
          <p:nvPr/>
        </p:nvSpPr>
        <p:spPr>
          <a:xfrm>
            <a:off x="395689" y="240623"/>
            <a:ext cx="2308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 dirty="0" err="1" smtClean="0"/>
              <a:t>It´s</a:t>
            </a:r>
            <a:r>
              <a:rPr lang="sv-SE" sz="2400" b="1" dirty="0" smtClean="0"/>
              <a:t>…….</a:t>
            </a:r>
            <a:endParaRPr lang="sv-SE" sz="24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961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251"/>
    </mc:Choice>
    <mc:Fallback xmlns="">
      <p:transition spd="slow" advTm="402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.3|0.9|1.1|1|0.9|1.1|1|1.2|1.1|0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.8|3.1|2.7|3.1|2.4|2.1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0.8|0.9|1|3.6|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2.4|2.1|2.2|4.4|3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1|1.3|0.8|0.8|5.2|2.9|3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5.4|4.7|4.8|3.8|5.6|4.4|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Begränsningsaspekten">
  <a:themeElements>
    <a:clrScheme name="Begränsningsaspekten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Begränsningsaspekten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gränsningsaspekten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TC103457510[[fn=Savon]]</Template>
  <TotalTime>161</TotalTime>
  <Words>201</Words>
  <Application>Microsoft Office PowerPoint</Application>
  <PresentationFormat>Bredbild</PresentationFormat>
  <Paragraphs>63</Paragraphs>
  <Slides>8</Slides>
  <Notes>0</Notes>
  <HiddenSlides>0</HiddenSlides>
  <MMClips>8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Century Gothic</vt:lpstr>
      <vt:lpstr>Garamond</vt:lpstr>
      <vt:lpstr>Trebuchet MS</vt:lpstr>
      <vt:lpstr>Wingdings 3</vt:lpstr>
      <vt:lpstr>1_Savon</vt:lpstr>
      <vt:lpstr>Begränsningsaspekten</vt:lpstr>
      <vt:lpstr>The Clock </vt:lpstr>
      <vt:lpstr>The numbers </vt:lpstr>
      <vt:lpstr>What´s the clock? </vt:lpstr>
      <vt:lpstr>O 'Clock </vt:lpstr>
      <vt:lpstr>Half past </vt:lpstr>
      <vt:lpstr>A quarter?</vt:lpstr>
      <vt:lpstr>PowerPoint-presentation</vt:lpstr>
      <vt:lpstr>What time is it?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Clock</dc:title>
  <dc:creator>Moa Sandberg</dc:creator>
  <cp:lastModifiedBy>Moa Sandberg</cp:lastModifiedBy>
  <cp:revision>29</cp:revision>
  <dcterms:created xsi:type="dcterms:W3CDTF">2014-10-02T08:44:10Z</dcterms:created>
  <dcterms:modified xsi:type="dcterms:W3CDTF">2014-10-16T08:57:28Z</dcterms:modified>
</cp:coreProperties>
</file>