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94196" y="1668053"/>
            <a:ext cx="7197726" cy="2421464"/>
          </a:xfrm>
        </p:spPr>
        <p:txBody>
          <a:bodyPr/>
          <a:lstStyle/>
          <a:p>
            <a:r>
              <a:rPr lang="sv-SE" dirty="0" smtClean="0"/>
              <a:t>Räkneord</a:t>
            </a:r>
            <a:br>
              <a:rPr lang="sv-SE" dirty="0" smtClean="0"/>
            </a:br>
            <a:r>
              <a:rPr lang="sv-SE" dirty="0" err="1" smtClean="0"/>
              <a:t>Numeral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2135" y="1058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1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finns tre olika Soters tal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finns siffror som 1, 2 , 3, även tal som 21 eller 22 </a:t>
            </a:r>
            <a:r>
              <a:rPr lang="sv-SE" dirty="0"/>
              <a:t>inte </a:t>
            </a:r>
            <a:r>
              <a:rPr lang="sv-SE" dirty="0" smtClean="0"/>
              <a:t>bara heltal </a:t>
            </a:r>
            <a:r>
              <a:rPr lang="sv-SE" dirty="0" smtClean="0"/>
              <a:t>upp till 1, 000,000</a:t>
            </a:r>
          </a:p>
          <a:p>
            <a:r>
              <a:rPr lang="sv-SE" dirty="0" smtClean="0"/>
              <a:t>Och sen så finns </a:t>
            </a:r>
            <a:r>
              <a:rPr lang="sv-SE" dirty="0"/>
              <a:t>det </a:t>
            </a:r>
            <a:r>
              <a:rPr lang="sv-SE" dirty="0" smtClean="0"/>
              <a:t>grundtal </a:t>
            </a:r>
            <a:r>
              <a:rPr lang="sv-SE" dirty="0" smtClean="0"/>
              <a:t>som man säger med bokstäver ett, två, tre, fyra, fem upp till en million eller </a:t>
            </a:r>
            <a:r>
              <a:rPr lang="sv-SE" dirty="0" err="1" smtClean="0"/>
              <a:t>one</a:t>
            </a:r>
            <a:r>
              <a:rPr lang="sv-SE" dirty="0" smtClean="0"/>
              <a:t>, </a:t>
            </a:r>
            <a:r>
              <a:rPr lang="sv-SE" dirty="0" err="1" smtClean="0"/>
              <a:t>two</a:t>
            </a:r>
            <a:r>
              <a:rPr lang="sv-SE" dirty="0" smtClean="0"/>
              <a:t>, </a:t>
            </a:r>
            <a:r>
              <a:rPr lang="sv-SE" dirty="0" err="1" smtClean="0"/>
              <a:t>three</a:t>
            </a:r>
            <a:r>
              <a:rPr lang="sv-SE" dirty="0" smtClean="0"/>
              <a:t>,  </a:t>
            </a:r>
            <a:r>
              <a:rPr lang="sv-SE" dirty="0" err="1" smtClean="0"/>
              <a:t>four</a:t>
            </a:r>
            <a:r>
              <a:rPr lang="sv-SE" dirty="0" smtClean="0"/>
              <a:t>,  </a:t>
            </a:r>
            <a:r>
              <a:rPr lang="sv-SE" dirty="0" err="1" smtClean="0"/>
              <a:t>five</a:t>
            </a:r>
            <a:r>
              <a:rPr lang="sv-SE" dirty="0" smtClean="0"/>
              <a:t>  to a/</a:t>
            </a:r>
            <a:r>
              <a:rPr lang="sv-SE" dirty="0" err="1" smtClean="0"/>
              <a:t>one</a:t>
            </a:r>
            <a:r>
              <a:rPr lang="sv-SE" dirty="0" smtClean="0"/>
              <a:t>/</a:t>
            </a:r>
            <a:r>
              <a:rPr lang="sv-SE" dirty="0" err="1" smtClean="0"/>
              <a:t>millionth</a:t>
            </a:r>
            <a:endParaRPr lang="sv-SE" dirty="0" smtClean="0"/>
          </a:p>
          <a:p>
            <a:r>
              <a:rPr lang="sv-SE" dirty="0" smtClean="0"/>
              <a:t>Och sen så </a:t>
            </a:r>
            <a:r>
              <a:rPr lang="sv-SE" dirty="0"/>
              <a:t>finns </a:t>
            </a:r>
            <a:r>
              <a:rPr lang="sv-SE" dirty="0" smtClean="0"/>
              <a:t>det </a:t>
            </a:r>
            <a:r>
              <a:rPr lang="sv-SE" dirty="0" smtClean="0"/>
              <a:t>ordningstal </a:t>
            </a:r>
            <a:r>
              <a:rPr lang="sv-SE" dirty="0" smtClean="0"/>
              <a:t>som den första den andra den tredje och upp till den första millionen som då på engelska blir the </a:t>
            </a:r>
            <a:r>
              <a:rPr lang="sv-SE" dirty="0" err="1" smtClean="0"/>
              <a:t>first</a:t>
            </a:r>
            <a:r>
              <a:rPr lang="sv-SE" dirty="0" smtClean="0"/>
              <a:t>, the second, the </a:t>
            </a:r>
            <a:r>
              <a:rPr lang="sv-SE" dirty="0" err="1" smtClean="0"/>
              <a:t>third</a:t>
            </a:r>
            <a:r>
              <a:rPr lang="sv-SE" dirty="0" smtClean="0"/>
              <a:t> to the/</a:t>
            </a:r>
            <a:r>
              <a:rPr lang="sv-SE" dirty="0" err="1" smtClean="0"/>
              <a:t>one</a:t>
            </a:r>
            <a:r>
              <a:rPr lang="sv-SE" dirty="0" smtClean="0"/>
              <a:t>/</a:t>
            </a:r>
            <a:r>
              <a:rPr lang="sv-SE" dirty="0" err="1" smtClean="0"/>
              <a:t>millionth</a:t>
            </a:r>
            <a:r>
              <a:rPr lang="sv-SE" dirty="0" smtClean="0"/>
              <a:t> </a:t>
            </a:r>
          </a:p>
          <a:p>
            <a:endParaRPr lang="sv-SE" dirty="0" smtClean="0"/>
          </a:p>
        </p:txBody>
      </p:sp>
      <p:pic>
        <p:nvPicPr>
          <p:cNvPr id="5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10918" y="1337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Ordningstal med siffror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Men hur skriver man då ordningstalen som the </a:t>
            </a:r>
            <a:r>
              <a:rPr lang="sv-SE" dirty="0" err="1" smtClean="0"/>
              <a:t>first</a:t>
            </a:r>
            <a:r>
              <a:rPr lang="sv-SE" dirty="0" smtClean="0"/>
              <a:t> på engelska? </a:t>
            </a:r>
          </a:p>
          <a:p>
            <a:pPr marL="0" indent="0">
              <a:buNone/>
            </a:pPr>
            <a:r>
              <a:rPr lang="sv-SE" dirty="0" smtClean="0"/>
              <a:t>I alla tal utom just 1, 2 och 3 så lägger man till </a:t>
            </a:r>
            <a:r>
              <a:rPr lang="sv-SE" dirty="0" err="1" smtClean="0"/>
              <a:t>th</a:t>
            </a:r>
            <a:r>
              <a:rPr lang="sv-SE" dirty="0" smtClean="0"/>
              <a:t> bakom så de blir tex 250th 9th.</a:t>
            </a:r>
          </a:p>
          <a:p>
            <a:pPr marL="0" indent="0">
              <a:buNone/>
            </a:pPr>
            <a:r>
              <a:rPr lang="sv-SE" dirty="0" smtClean="0"/>
              <a:t>Men när det blir </a:t>
            </a:r>
          </a:p>
          <a:p>
            <a:pPr marL="0" indent="0">
              <a:buNone/>
            </a:pPr>
            <a:r>
              <a:rPr lang="sv-SE" dirty="0" smtClean="0"/>
              <a:t>1 så är de </a:t>
            </a:r>
            <a:r>
              <a:rPr lang="sv-SE" dirty="0" err="1" smtClean="0"/>
              <a:t>st</a:t>
            </a:r>
            <a:r>
              <a:rPr lang="sv-SE" dirty="0" smtClean="0"/>
              <a:t> det gäller inte bara vid 1st utan alla tal som slutar på 1 21st 101st 221st </a:t>
            </a:r>
          </a:p>
          <a:p>
            <a:pPr marL="0" indent="0">
              <a:buNone/>
            </a:pPr>
            <a:r>
              <a:rPr lang="sv-SE" dirty="0" smtClean="0"/>
              <a:t>När det bli 2 sätter man nd bakom så 2nd men det gäller inte bara 2nd som 1st utan även 22nd eller 202nd</a:t>
            </a:r>
          </a:p>
          <a:p>
            <a:pPr marL="0" indent="0">
              <a:buNone/>
            </a:pPr>
            <a:r>
              <a:rPr lang="sv-SE" dirty="0" smtClean="0"/>
              <a:t>Och när det gäller tre är det exakt samma sak fast </a:t>
            </a:r>
            <a:r>
              <a:rPr lang="sv-SE" dirty="0" err="1" smtClean="0"/>
              <a:t>rd</a:t>
            </a:r>
            <a:r>
              <a:rPr lang="sv-SE" dirty="0" smtClean="0"/>
              <a:t> så 3rd 103rd 1003rd</a:t>
            </a:r>
          </a:p>
          <a:p>
            <a:pPr marL="0" indent="0">
              <a:buNone/>
            </a:pPr>
            <a:r>
              <a:rPr lang="sv-SE" dirty="0" smtClean="0"/>
              <a:t>Man kan även hitta ett mönster mellan  dessa de två sista bokstäverna är det man </a:t>
            </a:r>
            <a:r>
              <a:rPr lang="sv-SE" smtClean="0"/>
              <a:t>använder mallen </a:t>
            </a:r>
            <a:r>
              <a:rPr lang="sv-SE" dirty="0" smtClean="0"/>
              <a:t>1-3 alltså </a:t>
            </a:r>
            <a:r>
              <a:rPr lang="sv-SE" dirty="0" err="1" smtClean="0"/>
              <a:t>fir</a:t>
            </a:r>
            <a:r>
              <a:rPr lang="sv-SE" dirty="0" err="1" smtClean="0">
                <a:solidFill>
                  <a:schemeClr val="accent6"/>
                </a:solidFill>
              </a:rPr>
              <a:t>st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smtClean="0"/>
              <a:t>seco</a:t>
            </a:r>
            <a:r>
              <a:rPr lang="sv-SE" dirty="0" smtClean="0">
                <a:solidFill>
                  <a:schemeClr val="accent6"/>
                </a:solidFill>
              </a:rPr>
              <a:t>nd </a:t>
            </a:r>
            <a:r>
              <a:rPr lang="sv-SE" dirty="0" smtClean="0"/>
              <a:t>och </a:t>
            </a:r>
            <a:r>
              <a:rPr lang="sv-SE" dirty="0" err="1" smtClean="0"/>
              <a:t>thi</a:t>
            </a:r>
            <a:r>
              <a:rPr lang="sv-SE" dirty="0" err="1" smtClean="0">
                <a:solidFill>
                  <a:schemeClr val="accent6"/>
                </a:solidFill>
              </a:rPr>
              <a:t>rd</a:t>
            </a:r>
            <a:endParaRPr lang="sv-SE" dirty="0" smtClean="0">
              <a:solidFill>
                <a:schemeClr val="accent6"/>
              </a:solidFill>
            </a:endParaRPr>
          </a:p>
        </p:txBody>
      </p:sp>
      <p:pic>
        <p:nvPicPr>
          <p:cNvPr id="5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1228" y="7281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Ordningstal med bokstäver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Ordningstal med bokstäver är ungefär nästan samma sak fast du skriver med bokstäver.</a:t>
            </a:r>
          </a:p>
          <a:p>
            <a:r>
              <a:rPr lang="sv-SE" dirty="0" smtClean="0"/>
              <a:t>Allt slutar med </a:t>
            </a:r>
            <a:r>
              <a:rPr lang="sv-SE" dirty="0" err="1" smtClean="0"/>
              <a:t>th</a:t>
            </a:r>
            <a:r>
              <a:rPr lang="sv-SE" dirty="0" smtClean="0"/>
              <a:t> utom ett två och tre. Och när du skriver ihop de så blir det bara the </a:t>
            </a:r>
            <a:r>
              <a:rPr lang="sv-SE" dirty="0" err="1" smtClean="0"/>
              <a:t>twenty</a:t>
            </a:r>
            <a:r>
              <a:rPr lang="sv-SE" dirty="0" smtClean="0"/>
              <a:t> second.</a:t>
            </a:r>
            <a:endParaRPr lang="sv-SE" dirty="0"/>
          </a:p>
        </p:txBody>
      </p:sp>
      <p:pic>
        <p:nvPicPr>
          <p:cNvPr id="4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07626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fakta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Siffran 0 heter på engelska </a:t>
            </a:r>
            <a:r>
              <a:rPr lang="sv-SE" dirty="0" err="1"/>
              <a:t>z</a:t>
            </a:r>
            <a:r>
              <a:rPr lang="sv-SE" dirty="0" err="1" smtClean="0"/>
              <a:t>ero</a:t>
            </a:r>
            <a:r>
              <a:rPr lang="sv-SE" dirty="0" smtClean="0"/>
              <a:t> </a:t>
            </a:r>
          </a:p>
          <a:p>
            <a:r>
              <a:rPr lang="sv-SE" dirty="0" smtClean="0"/>
              <a:t>Men hur säger man resultat tex fotboll eller innebandy? </a:t>
            </a:r>
          </a:p>
          <a:p>
            <a:r>
              <a:rPr lang="sv-SE" dirty="0" smtClean="0"/>
              <a:t>2-0 blir det </a:t>
            </a:r>
            <a:r>
              <a:rPr lang="sv-SE" dirty="0" err="1" smtClean="0"/>
              <a:t>two</a:t>
            </a:r>
            <a:r>
              <a:rPr lang="sv-SE" dirty="0" smtClean="0"/>
              <a:t> - </a:t>
            </a:r>
            <a:r>
              <a:rPr lang="sv-SE" dirty="0" err="1"/>
              <a:t>z</a:t>
            </a:r>
            <a:r>
              <a:rPr lang="sv-SE" dirty="0" err="1" smtClean="0"/>
              <a:t>ero</a:t>
            </a:r>
            <a:r>
              <a:rPr lang="sv-SE" dirty="0" smtClean="0"/>
              <a:t> ?? </a:t>
            </a:r>
          </a:p>
          <a:p>
            <a:r>
              <a:rPr lang="sv-SE" dirty="0" err="1" smtClean="0"/>
              <a:t>Näe</a:t>
            </a:r>
            <a:r>
              <a:rPr lang="sv-SE" dirty="0" smtClean="0"/>
              <a:t> inte riktigt man använder ordet </a:t>
            </a:r>
            <a:r>
              <a:rPr lang="sv-SE" dirty="0" err="1" smtClean="0">
                <a:solidFill>
                  <a:srgbClr val="FF0000"/>
                </a:solidFill>
              </a:rPr>
              <a:t>nil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istället för noll så det skulle bli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nil</a:t>
            </a:r>
            <a:r>
              <a:rPr lang="sv-SE" dirty="0" smtClean="0">
                <a:solidFill>
                  <a:schemeClr val="accent6"/>
                </a:solidFill>
              </a:rPr>
              <a:t>. </a:t>
            </a:r>
            <a:r>
              <a:rPr lang="sv-SE" dirty="0" smtClean="0"/>
              <a:t>Det används ofta i idrotter som fotboll.</a:t>
            </a:r>
          </a:p>
          <a:p>
            <a:r>
              <a:rPr lang="sv-SE" dirty="0" smtClean="0"/>
              <a:t>Men när det kommer till tennis så blir det </a:t>
            </a:r>
            <a:r>
              <a:rPr lang="sv-SE" dirty="0" smtClean="0">
                <a:solidFill>
                  <a:schemeClr val="accent6"/>
                </a:solidFill>
              </a:rPr>
              <a:t>love </a:t>
            </a:r>
            <a:r>
              <a:rPr lang="sv-SE" dirty="0" smtClean="0"/>
              <a:t>istället för noll så det skulle bli 4-0 </a:t>
            </a:r>
            <a:r>
              <a:rPr lang="sv-SE" dirty="0" err="1" smtClean="0"/>
              <a:t>four</a:t>
            </a:r>
            <a:r>
              <a:rPr lang="sv-SE" dirty="0" smtClean="0"/>
              <a:t> - </a:t>
            </a:r>
            <a:r>
              <a:rPr lang="sv-SE" dirty="0" smtClean="0">
                <a:solidFill>
                  <a:schemeClr val="accent6"/>
                </a:solidFill>
              </a:rPr>
              <a:t>love</a:t>
            </a:r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5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54107" y="8961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övningar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Säg dem </a:t>
            </a:r>
            <a:r>
              <a:rPr lang="sv-SE" dirty="0" smtClean="0">
                <a:solidFill>
                  <a:schemeClr val="accent6"/>
                </a:solidFill>
              </a:rPr>
              <a:t>5 första ordningstalen </a:t>
            </a:r>
            <a:r>
              <a:rPr lang="sv-SE" dirty="0" smtClean="0"/>
              <a:t>på engelska</a:t>
            </a:r>
          </a:p>
          <a:p>
            <a:r>
              <a:rPr lang="sv-SE" dirty="0" smtClean="0"/>
              <a:t>1st 2nd 3rd 4th 5th	</a:t>
            </a:r>
            <a:r>
              <a:rPr lang="sv-SE" dirty="0" err="1" smtClean="0"/>
              <a:t>aka</a:t>
            </a:r>
            <a:r>
              <a:rPr lang="sv-SE" dirty="0"/>
              <a:t>	</a:t>
            </a:r>
            <a:r>
              <a:rPr lang="sv-SE" dirty="0" err="1" smtClean="0"/>
              <a:t>first</a:t>
            </a:r>
            <a:r>
              <a:rPr lang="sv-SE" dirty="0" smtClean="0"/>
              <a:t>, second, </a:t>
            </a:r>
            <a:r>
              <a:rPr lang="sv-SE" dirty="0" err="1" smtClean="0"/>
              <a:t>third</a:t>
            </a:r>
            <a:r>
              <a:rPr lang="sv-SE" dirty="0" smtClean="0"/>
              <a:t>, </a:t>
            </a:r>
            <a:r>
              <a:rPr lang="sv-SE" dirty="0" err="1" smtClean="0"/>
              <a:t>fourth</a:t>
            </a:r>
            <a:r>
              <a:rPr lang="sv-SE" dirty="0" smtClean="0"/>
              <a:t>, </a:t>
            </a:r>
            <a:r>
              <a:rPr lang="sv-SE" dirty="0" err="1" smtClean="0"/>
              <a:t>fifth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Hur säger man den </a:t>
            </a:r>
            <a:r>
              <a:rPr lang="sv-SE" dirty="0" smtClean="0">
                <a:solidFill>
                  <a:schemeClr val="accent6"/>
                </a:solidFill>
              </a:rPr>
              <a:t>22 januari </a:t>
            </a:r>
            <a:r>
              <a:rPr lang="sv-SE" dirty="0" smtClean="0"/>
              <a:t>på engelska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twenty</a:t>
            </a:r>
            <a:r>
              <a:rPr lang="sv-SE" dirty="0"/>
              <a:t> </a:t>
            </a:r>
            <a:r>
              <a:rPr lang="sv-SE" dirty="0" smtClean="0"/>
              <a:t>second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juanuary</a:t>
            </a:r>
            <a:endParaRPr lang="sv-SE" dirty="0" smtClean="0"/>
          </a:p>
          <a:p>
            <a:r>
              <a:rPr lang="sv-SE" dirty="0" smtClean="0"/>
              <a:t>Hur säger man att det blev </a:t>
            </a:r>
            <a:r>
              <a:rPr lang="sv-SE" dirty="0" smtClean="0">
                <a:solidFill>
                  <a:schemeClr val="accent6"/>
                </a:solidFill>
              </a:rPr>
              <a:t>4 – 0 </a:t>
            </a:r>
            <a:r>
              <a:rPr lang="sv-SE" dirty="0" smtClean="0"/>
              <a:t>i en fotbollsmatch </a:t>
            </a:r>
          </a:p>
          <a:p>
            <a:r>
              <a:rPr lang="sv-SE" dirty="0" err="1" smtClean="0"/>
              <a:t>Four</a:t>
            </a:r>
            <a:r>
              <a:rPr lang="sv-SE" dirty="0" smtClean="0"/>
              <a:t> - </a:t>
            </a:r>
            <a:r>
              <a:rPr lang="sv-SE" dirty="0" err="1" smtClean="0"/>
              <a:t>nil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TC103457452[[fn=Himmelsk]]</Template>
  <TotalTime>10224</TotalTime>
  <Words>351</Words>
  <Application>Microsoft Office PowerPoint</Application>
  <PresentationFormat>Bredbild</PresentationFormat>
  <Paragraphs>31</Paragraphs>
  <Slides>6</Slides>
  <Notes>0</Notes>
  <HiddenSlides>0</HiddenSlides>
  <MMClips>5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Himmel</vt:lpstr>
      <vt:lpstr>Räkneord Numeral</vt:lpstr>
      <vt:lpstr>Det finns tre olika Soters tal</vt:lpstr>
      <vt:lpstr>Ordningstal med siffror</vt:lpstr>
      <vt:lpstr>Ordningstal med bokstäver</vt:lpstr>
      <vt:lpstr>Extra fakta</vt:lpstr>
      <vt:lpstr>övningar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Räkneord Numeral</dc:title>
  <dc:creator>Agnes Sandström</dc:creator>
  <cp:lastModifiedBy>Agnes Sandström</cp:lastModifiedBy>
  <cp:revision>20</cp:revision>
  <dcterms:created xsi:type="dcterms:W3CDTF">2014-10-08T07:33:59Z</dcterms:created>
  <dcterms:modified xsi:type="dcterms:W3CDTF">2014-10-23T08:27:24Z</dcterms:modified>
</cp:coreProperties>
</file>