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647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46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68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77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5226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07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68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58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85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825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6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0CBBF7-CBD6-4E1F-9197-AFCF79256629}" type="datetimeFigureOut">
              <a:rPr lang="sv-SE" smtClean="0"/>
              <a:t>2020-02-12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BE5B4C5-81D1-4711-A841-B2BBCAA8CE7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527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solidFill>
                  <a:srgbClr val="FFFF00"/>
                </a:solidFill>
              </a:rPr>
              <a:t>Prepositions and </a:t>
            </a:r>
            <a:r>
              <a:rPr lang="sv-SE" sz="4800" dirty="0" err="1" smtClean="0">
                <a:solidFill>
                  <a:srgbClr val="FFFF00"/>
                </a:solidFill>
              </a:rPr>
              <a:t>Counting</a:t>
            </a:r>
            <a:r>
              <a:rPr lang="sv-SE" sz="4800" dirty="0" smtClean="0">
                <a:solidFill>
                  <a:srgbClr val="FFFF00"/>
                </a:solidFill>
              </a:rPr>
              <a:t> </a:t>
            </a:r>
            <a:r>
              <a:rPr lang="sv-SE" sz="4800" dirty="0" err="1" smtClean="0">
                <a:solidFill>
                  <a:srgbClr val="FFFF00"/>
                </a:solidFill>
              </a:rPr>
              <a:t>words</a:t>
            </a:r>
            <a:endParaRPr lang="sv-SE" sz="4800" dirty="0">
              <a:solidFill>
                <a:srgbClr val="FFFF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1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0837" y="741218"/>
            <a:ext cx="9601200" cy="1485900"/>
          </a:xfrm>
        </p:spPr>
        <p:txBody>
          <a:bodyPr/>
          <a:lstStyle/>
          <a:p>
            <a:r>
              <a:rPr lang="sv-SE" dirty="0" smtClean="0">
                <a:solidFill>
                  <a:srgbClr val="00B050"/>
                </a:solidFill>
              </a:rPr>
              <a:t>Prepositions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3795" y="1769394"/>
            <a:ext cx="10353762" cy="4058751"/>
          </a:xfrm>
        </p:spPr>
        <p:txBody>
          <a:bodyPr>
            <a:normAutofit/>
          </a:bodyPr>
          <a:lstStyle/>
          <a:p>
            <a:r>
              <a:rPr lang="sv-SE" dirty="0" smtClean="0"/>
              <a:t>Words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describe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something</a:t>
            </a:r>
            <a:r>
              <a:rPr lang="sv-SE" dirty="0" smtClean="0"/>
              <a:t> is </a:t>
            </a:r>
            <a:r>
              <a:rPr lang="sv-SE" dirty="0" err="1" smtClean="0"/>
              <a:t>located</a:t>
            </a:r>
            <a:r>
              <a:rPr lang="sv-SE" dirty="0" smtClean="0"/>
              <a:t> for </a:t>
            </a:r>
            <a:r>
              <a:rPr lang="sv-SE" dirty="0" err="1" smtClean="0"/>
              <a:t>example</a:t>
            </a:r>
            <a:r>
              <a:rPr lang="sv-SE" dirty="0" smtClean="0"/>
              <a:t>, The </a:t>
            </a:r>
            <a:r>
              <a:rPr lang="sv-SE" dirty="0" err="1" smtClean="0"/>
              <a:t>cat</a:t>
            </a:r>
            <a:r>
              <a:rPr lang="sv-SE" dirty="0" smtClean="0"/>
              <a:t> is </a:t>
            </a:r>
            <a:r>
              <a:rPr lang="sv-SE" u="sng" dirty="0" smtClean="0"/>
              <a:t>under</a:t>
            </a:r>
            <a:r>
              <a:rPr lang="sv-SE" dirty="0" smtClean="0"/>
              <a:t> the bed, To go </a:t>
            </a:r>
            <a:r>
              <a:rPr lang="sv-SE" u="sng" dirty="0" smtClean="0"/>
              <a:t>by</a:t>
            </a:r>
            <a:r>
              <a:rPr lang="sv-SE" dirty="0" smtClean="0"/>
              <a:t> bus, The </a:t>
            </a:r>
            <a:r>
              <a:rPr lang="sv-SE" dirty="0" err="1" smtClean="0"/>
              <a:t>car</a:t>
            </a:r>
            <a:r>
              <a:rPr lang="sv-SE" dirty="0" smtClean="0"/>
              <a:t> is </a:t>
            </a:r>
            <a:r>
              <a:rPr lang="sv-SE" dirty="0" err="1" smtClean="0"/>
              <a:t>parked</a:t>
            </a:r>
            <a:r>
              <a:rPr lang="sv-SE" u="sng" dirty="0" smtClean="0"/>
              <a:t> </a:t>
            </a:r>
            <a:r>
              <a:rPr lang="sv-SE" u="sng" dirty="0" err="1" smtClean="0"/>
              <a:t>infront</a:t>
            </a:r>
            <a:r>
              <a:rPr lang="sv-SE" u="sng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building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Exampels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common prepositions: over, under, </a:t>
            </a:r>
            <a:r>
              <a:rPr lang="sv-SE" dirty="0" err="1" smtClean="0"/>
              <a:t>behind</a:t>
            </a:r>
            <a:r>
              <a:rPr lang="sv-SE" dirty="0" smtClean="0"/>
              <a:t>, </a:t>
            </a:r>
            <a:r>
              <a:rPr lang="sv-SE" dirty="0" err="1" smtClean="0"/>
              <a:t>infront</a:t>
            </a:r>
            <a:r>
              <a:rPr lang="sv-SE" dirty="0" smtClean="0"/>
              <a:t>, </a:t>
            </a:r>
            <a:r>
              <a:rPr lang="sv-SE" dirty="0" err="1" smtClean="0"/>
              <a:t>next</a:t>
            </a:r>
            <a:r>
              <a:rPr lang="sv-SE" dirty="0" smtClean="0"/>
              <a:t> to,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smtClean="0"/>
              <a:t>and by.</a:t>
            </a:r>
          </a:p>
          <a:p>
            <a:r>
              <a:rPr lang="sv-SE" dirty="0" err="1" smtClean="0"/>
              <a:t>Timeprepositions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smtClean="0"/>
              <a:t>prepositions </a:t>
            </a:r>
            <a:r>
              <a:rPr lang="sv-SE" dirty="0" err="1" smtClean="0"/>
              <a:t>that</a:t>
            </a:r>
            <a:r>
              <a:rPr lang="sv-SE" dirty="0"/>
              <a:t> </a:t>
            </a:r>
            <a:r>
              <a:rPr lang="sv-SE" dirty="0" err="1" smtClean="0"/>
              <a:t>describe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/>
              <a:t> </a:t>
            </a:r>
            <a:r>
              <a:rPr lang="sv-SE" dirty="0" smtClean="0"/>
              <a:t>the </a:t>
            </a:r>
            <a:r>
              <a:rPr lang="sv-SE" dirty="0" err="1" smtClean="0"/>
              <a:t>clock</a:t>
            </a:r>
            <a:r>
              <a:rPr lang="sv-SE" dirty="0" smtClean="0"/>
              <a:t> is, or </a:t>
            </a:r>
            <a:r>
              <a:rPr lang="sv-SE" dirty="0" err="1" smtClean="0"/>
              <a:t>what</a:t>
            </a:r>
            <a:r>
              <a:rPr lang="sv-SE" dirty="0" smtClean="0"/>
              <a:t> period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it is</a:t>
            </a:r>
            <a:r>
              <a:rPr lang="sv-SE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/>
              <a:t>A</a:t>
            </a:r>
            <a:r>
              <a:rPr lang="en-US" b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for a PRECISE TIME</a:t>
            </a:r>
          </a:p>
          <a:p>
            <a:r>
              <a:rPr lang="en-US" b="1" dirty="0"/>
              <a:t>I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for MONTHS, YEARS, CENTURIES and LONG PERIODS</a:t>
            </a:r>
          </a:p>
          <a:p>
            <a:r>
              <a:rPr lang="en-US" b="1" dirty="0"/>
              <a:t>O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for DAYS and </a:t>
            </a:r>
            <a:r>
              <a:rPr lang="en-US" dirty="0" smtClean="0"/>
              <a:t>DATES</a:t>
            </a:r>
            <a:endParaRPr lang="sv-SE" dirty="0" smtClean="0"/>
          </a:p>
          <a:p>
            <a:r>
              <a:rPr lang="sv-SE" dirty="0" err="1" smtClean="0"/>
              <a:t>Examples</a:t>
            </a:r>
            <a:r>
              <a:rPr lang="sv-SE" dirty="0" smtClean="0"/>
              <a:t>: </a:t>
            </a:r>
            <a:r>
              <a:rPr lang="en-US" dirty="0"/>
              <a:t>I have a meeting </a:t>
            </a:r>
            <a:r>
              <a:rPr lang="en-US" b="1" dirty="0"/>
              <a:t>at</a:t>
            </a:r>
            <a:r>
              <a:rPr lang="en-US" dirty="0"/>
              <a:t> </a:t>
            </a:r>
            <a:r>
              <a:rPr lang="en-US" dirty="0" smtClean="0"/>
              <a:t>9am,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England, it often snows </a:t>
            </a:r>
            <a:r>
              <a:rPr lang="en-US" b="1" dirty="0"/>
              <a:t>in</a:t>
            </a:r>
            <a:r>
              <a:rPr lang="en-US" dirty="0"/>
              <a:t> December</a:t>
            </a:r>
            <a:r>
              <a:rPr lang="en-US" dirty="0" smtClean="0"/>
              <a:t>.</a:t>
            </a:r>
            <a:r>
              <a:rPr lang="en-US" dirty="0"/>
              <a:t> Do you think we will go to Jupiter </a:t>
            </a:r>
            <a:r>
              <a:rPr lang="en-US" b="1" dirty="0"/>
              <a:t>in</a:t>
            </a:r>
            <a:r>
              <a:rPr lang="en-US" dirty="0"/>
              <a:t> the future?</a:t>
            </a:r>
            <a:endParaRPr lang="sv-SE" dirty="0" smtClean="0"/>
          </a:p>
          <a:p>
            <a:pPr marL="0" indent="0">
              <a:buNone/>
            </a:pPr>
            <a:endParaRPr lang="sv-SE" i="1" dirty="0" smtClean="0"/>
          </a:p>
          <a:p>
            <a:endParaRPr lang="sv-SE" i="1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79" y="4240589"/>
            <a:ext cx="1664404" cy="1932240"/>
          </a:xfrm>
          <a:prstGeom prst="rect">
            <a:avLst/>
          </a:prstGeom>
        </p:spPr>
      </p:pic>
      <p:sp>
        <p:nvSpPr>
          <p:cNvPr id="8" name="Bildtext och tankebubbla 7"/>
          <p:cNvSpPr/>
          <p:nvPr/>
        </p:nvSpPr>
        <p:spPr>
          <a:xfrm rot="20529000" flipH="1">
            <a:off x="9583541" y="3433027"/>
            <a:ext cx="1667719" cy="118920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Remember</a:t>
            </a:r>
            <a:r>
              <a:rPr lang="sv-S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sv-S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</a:t>
            </a:r>
            <a:r>
              <a:rPr lang="sv-S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them</a:t>
            </a:r>
            <a:r>
              <a:rPr lang="sv-SE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right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7030A0"/>
                </a:solidFill>
              </a:rPr>
              <a:t>Counting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words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3795" y="1769394"/>
            <a:ext cx="10353762" cy="4511333"/>
          </a:xfrm>
        </p:spPr>
        <p:txBody>
          <a:bodyPr/>
          <a:lstStyle/>
          <a:p>
            <a:r>
              <a:rPr lang="sv-SE" dirty="0" err="1" smtClean="0"/>
              <a:t>Counting</a:t>
            </a:r>
            <a:r>
              <a:rPr lang="sv-SE" dirty="0" smtClean="0"/>
              <a:t> </a:t>
            </a:r>
            <a:r>
              <a:rPr lang="sv-SE" dirty="0" err="1" smtClean="0"/>
              <a:t>words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words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names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number</a:t>
            </a:r>
            <a:r>
              <a:rPr lang="sv-SE" dirty="0"/>
              <a:t>.</a:t>
            </a:r>
            <a:endParaRPr lang="sv-SE" dirty="0" smtClean="0"/>
          </a:p>
          <a:p>
            <a:r>
              <a:rPr lang="sv-SE" dirty="0" err="1" smtClean="0"/>
              <a:t>Examples</a:t>
            </a:r>
            <a:r>
              <a:rPr lang="sv-SE" dirty="0"/>
              <a:t>,</a:t>
            </a:r>
            <a:r>
              <a:rPr lang="sv-SE" dirty="0" smtClean="0"/>
              <a:t> </a:t>
            </a:r>
            <a:r>
              <a:rPr lang="sv-SE" dirty="0" err="1" smtClean="0"/>
              <a:t>eight</a:t>
            </a:r>
            <a:r>
              <a:rPr lang="sv-SE" dirty="0" smtClean="0"/>
              <a:t>, </a:t>
            </a:r>
            <a:r>
              <a:rPr lang="sv-SE" dirty="0" err="1" smtClean="0"/>
              <a:t>two</a:t>
            </a:r>
            <a:r>
              <a:rPr lang="sv-SE" dirty="0"/>
              <a:t> </a:t>
            </a:r>
            <a:r>
              <a:rPr lang="sv-SE" dirty="0" err="1" smtClean="0"/>
              <a:t>hundred</a:t>
            </a:r>
            <a:r>
              <a:rPr lang="sv-SE" dirty="0" smtClean="0"/>
              <a:t> ten and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hundred</a:t>
            </a:r>
            <a:r>
              <a:rPr lang="sv-SE" dirty="0" smtClean="0"/>
              <a:t> </a:t>
            </a:r>
            <a:r>
              <a:rPr lang="sv-SE" dirty="0" err="1" smtClean="0"/>
              <a:t>sixty</a:t>
            </a:r>
            <a:endParaRPr lang="sv-SE" dirty="0" smtClean="0"/>
          </a:p>
          <a:p>
            <a:pPr lvl="1"/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counting</a:t>
            </a:r>
            <a:r>
              <a:rPr lang="sv-SE" dirty="0" smtClean="0"/>
              <a:t> </a:t>
            </a:r>
            <a:r>
              <a:rPr lang="sv-SE" dirty="0" err="1" smtClean="0"/>
              <a:t>words</a:t>
            </a:r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is </a:t>
            </a:r>
            <a:r>
              <a:rPr lang="sv-SE" dirty="0" err="1" smtClean="0"/>
              <a:t>cardinal</a:t>
            </a:r>
            <a:r>
              <a:rPr lang="sv-SE" dirty="0" smtClean="0"/>
              <a:t> </a:t>
            </a:r>
            <a:r>
              <a:rPr lang="sv-SE" dirty="0" err="1" smtClean="0"/>
              <a:t>number</a:t>
            </a:r>
            <a:r>
              <a:rPr lang="sv-SE" dirty="0" smtClean="0"/>
              <a:t> is the </a:t>
            </a:r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something</a:t>
            </a:r>
            <a:r>
              <a:rPr lang="sv-SE" dirty="0" smtClean="0"/>
              <a:t> for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five</a:t>
            </a:r>
            <a:r>
              <a:rPr lang="sv-SE" dirty="0" smtClean="0"/>
              <a:t>, ten and </a:t>
            </a:r>
            <a:r>
              <a:rPr lang="sv-SE" dirty="0" err="1" smtClean="0"/>
              <a:t>twenty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  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r>
              <a:rPr lang="sv-SE" dirty="0"/>
              <a:t>:</a:t>
            </a:r>
            <a:endParaRPr lang="sv-SE" dirty="0" smtClean="0"/>
          </a:p>
          <a:p>
            <a:r>
              <a:rPr lang="sv-SE" dirty="0" smtClean="0"/>
              <a:t> I </a:t>
            </a:r>
            <a:r>
              <a:rPr lang="sv-SE" dirty="0" smtClean="0"/>
              <a:t>got </a:t>
            </a:r>
            <a:r>
              <a:rPr lang="sv-SE" dirty="0" err="1" smtClean="0"/>
              <a:t>twenty</a:t>
            </a:r>
            <a:r>
              <a:rPr lang="sv-SE" dirty="0" smtClean="0"/>
              <a:t> </a:t>
            </a:r>
            <a:r>
              <a:rPr lang="sv-SE" dirty="0" err="1" smtClean="0"/>
              <a:t>cars</a:t>
            </a:r>
            <a:r>
              <a:rPr lang="sv-SE" dirty="0" smtClean="0"/>
              <a:t> </a:t>
            </a:r>
            <a:r>
              <a:rPr lang="sv-SE" dirty="0" smtClean="0"/>
              <a:t>in </a:t>
            </a:r>
            <a:r>
              <a:rPr lang="sv-SE" dirty="0" smtClean="0"/>
              <a:t>my garage </a:t>
            </a:r>
          </a:p>
          <a:p>
            <a:r>
              <a:rPr lang="sv-SE" dirty="0" smtClean="0"/>
              <a:t>My </a:t>
            </a:r>
            <a:r>
              <a:rPr lang="sv-SE" dirty="0" err="1" smtClean="0"/>
              <a:t>friend</a:t>
            </a:r>
            <a:r>
              <a:rPr lang="sv-SE" dirty="0" smtClean="0"/>
              <a:t> got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cats</a:t>
            </a:r>
            <a:endParaRPr lang="sv-SE" dirty="0" smtClean="0"/>
          </a:p>
          <a:p>
            <a:r>
              <a:rPr lang="en-US" dirty="0" smtClean="0"/>
              <a:t>"Order </a:t>
            </a:r>
            <a:r>
              <a:rPr lang="en-US" dirty="0"/>
              <a:t>numbers" are words that are the names of a place in an order.</a:t>
            </a:r>
            <a:r>
              <a:rPr lang="sv-SE" dirty="0" smtClean="0"/>
              <a:t> </a:t>
            </a:r>
          </a:p>
          <a:p>
            <a:r>
              <a:rPr lang="sv-SE" dirty="0" smtClean="0"/>
              <a:t>For </a:t>
            </a:r>
            <a:r>
              <a:rPr lang="sv-SE" dirty="0" err="1" smtClean="0"/>
              <a:t>exampel</a:t>
            </a:r>
            <a:r>
              <a:rPr lang="sv-SE" dirty="0" smtClean="0"/>
              <a:t>, </a:t>
            </a:r>
            <a:r>
              <a:rPr lang="sv-SE" dirty="0" smtClean="0"/>
              <a:t>”</a:t>
            </a:r>
            <a:r>
              <a:rPr lang="sv-SE" dirty="0" err="1" smtClean="0"/>
              <a:t>Usain</a:t>
            </a:r>
            <a:r>
              <a:rPr lang="sv-SE" dirty="0" smtClean="0"/>
              <a:t> Bolt </a:t>
            </a:r>
            <a:r>
              <a:rPr lang="sv-SE" dirty="0" err="1" smtClean="0"/>
              <a:t>came</a:t>
            </a:r>
            <a:r>
              <a:rPr lang="sv-SE" dirty="0" smtClean="0"/>
              <a:t>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place</a:t>
            </a:r>
            <a:r>
              <a:rPr lang="sv-SE" dirty="0" smtClean="0"/>
              <a:t> </a:t>
            </a:r>
            <a:r>
              <a:rPr lang="sv-SE" dirty="0" smtClean="0"/>
              <a:t>in</a:t>
            </a:r>
            <a:r>
              <a:rPr lang="sv-SE" dirty="0" smtClean="0"/>
              <a:t> </a:t>
            </a:r>
            <a:r>
              <a:rPr lang="sv-SE" dirty="0" smtClean="0"/>
              <a:t>the </a:t>
            </a:r>
            <a:r>
              <a:rPr lang="sv-SE" dirty="0" smtClean="0"/>
              <a:t>100m race.”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68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Rö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TM10001105[[fn=Beskuren]]</Template>
  <TotalTime>251</TotalTime>
  <Words>226</Words>
  <Application>Microsoft Office PowerPoint</Application>
  <PresentationFormat>Bredbild</PresentationFormat>
  <Paragraphs>20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Prepositions and Counting words</vt:lpstr>
      <vt:lpstr>Prepositions</vt:lpstr>
      <vt:lpstr>Counting words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and Counting words</dc:title>
  <dc:creator>Göras van der Krogt Edwin</dc:creator>
  <cp:lastModifiedBy>Edwin Göras van der Krogt</cp:lastModifiedBy>
  <cp:revision>27</cp:revision>
  <dcterms:created xsi:type="dcterms:W3CDTF">2020-01-13T09:20:10Z</dcterms:created>
  <dcterms:modified xsi:type="dcterms:W3CDTF">2020-02-12T09:58:19Z</dcterms:modified>
</cp:coreProperties>
</file>