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47" d="100"/>
          <a:sy n="47" d="100"/>
        </p:scale>
        <p:origin x="6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0BBE-B774-41F3-BE07-915F47C51F6E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AE8B-8F39-4835-8F89-D8D9C5C6FD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68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0BBE-B774-41F3-BE07-915F47C51F6E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AE8B-8F39-4835-8F89-D8D9C5C6FD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606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0BBE-B774-41F3-BE07-915F47C51F6E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AE8B-8F39-4835-8F89-D8D9C5C6FD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0BBE-B774-41F3-BE07-915F47C51F6E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AE8B-8F39-4835-8F89-D8D9C5C6FD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996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0BBE-B774-41F3-BE07-915F47C51F6E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AE8B-8F39-4835-8F89-D8D9C5C6FD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0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0BBE-B774-41F3-BE07-915F47C51F6E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AE8B-8F39-4835-8F89-D8D9C5C6FD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66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0BBE-B774-41F3-BE07-915F47C51F6E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AE8B-8F39-4835-8F89-D8D9C5C6FD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40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0BBE-B774-41F3-BE07-915F47C51F6E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AE8B-8F39-4835-8F89-D8D9C5C6FD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930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0BBE-B774-41F3-BE07-915F47C51F6E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AE8B-8F39-4835-8F89-D8D9C5C6FD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496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0BBE-B774-41F3-BE07-915F47C51F6E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AE8B-8F39-4835-8F89-D8D9C5C6FD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013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0BBE-B774-41F3-BE07-915F47C51F6E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AE8B-8F39-4835-8F89-D8D9C5C6FD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461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A0BBE-B774-41F3-BE07-915F47C51F6E}" type="datetimeFigureOut">
              <a:rPr lang="sv-SE" smtClean="0"/>
              <a:t>2016-11-13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1AE8B-8F39-4835-8F89-D8D9C5C6FD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100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5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xO9a5KAtm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-35378" y="-464799"/>
            <a:ext cx="9144000" cy="2387600"/>
          </a:xfrm>
        </p:spPr>
        <p:txBody>
          <a:bodyPr/>
          <a:lstStyle/>
          <a:p>
            <a:r>
              <a:rPr lang="sv-SE" dirty="0" smtClean="0"/>
              <a:t>MY TRIP TO OHIO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-337456" y="1886173"/>
            <a:ext cx="9144000" cy="1655762"/>
          </a:xfrm>
        </p:spPr>
        <p:txBody>
          <a:bodyPr>
            <a:normAutofit/>
          </a:bodyPr>
          <a:lstStyle/>
          <a:p>
            <a:r>
              <a:rPr lang="sv-SE" sz="4000" dirty="0" smtClean="0"/>
              <a:t>2016</a:t>
            </a:r>
            <a:endParaRPr lang="sv-SE" sz="4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751" y="3155453"/>
            <a:ext cx="5399586" cy="264119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44" y="1807322"/>
            <a:ext cx="3062968" cy="313195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925" y="615839"/>
            <a:ext cx="2088696" cy="130696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87" y="197344"/>
            <a:ext cx="1748913" cy="180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7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58685" y="371929"/>
            <a:ext cx="9144000" cy="852714"/>
          </a:xfrm>
        </p:spPr>
        <p:txBody>
          <a:bodyPr>
            <a:normAutofit/>
          </a:bodyPr>
          <a:lstStyle/>
          <a:p>
            <a:r>
              <a:rPr lang="sv-SE" sz="3600" dirty="0" smtClean="0"/>
              <a:t>TIME TO GO HOME</a:t>
            </a:r>
            <a:endParaRPr lang="sv-SE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698171"/>
            <a:ext cx="9144000" cy="4468949"/>
          </a:xfrm>
        </p:spPr>
        <p:txBody>
          <a:bodyPr>
            <a:normAutofit/>
          </a:bodyPr>
          <a:lstStyle/>
          <a:p>
            <a:pPr algn="l"/>
            <a:r>
              <a:rPr lang="sv-SE" sz="1800" dirty="0" smtClean="0"/>
              <a:t>It has </a:t>
            </a:r>
            <a:r>
              <a:rPr lang="sv-SE" sz="1800" dirty="0" err="1" smtClean="0"/>
              <a:t>been</a:t>
            </a:r>
            <a:r>
              <a:rPr lang="sv-SE" sz="1800" dirty="0" smtClean="0"/>
              <a:t> </a:t>
            </a:r>
            <a:r>
              <a:rPr lang="sv-SE" sz="1800" dirty="0" err="1" smtClean="0"/>
              <a:t>really</a:t>
            </a:r>
            <a:r>
              <a:rPr lang="sv-SE" sz="1800" dirty="0" smtClean="0"/>
              <a:t> </a:t>
            </a:r>
            <a:r>
              <a:rPr lang="sv-SE" sz="1800" dirty="0" err="1" smtClean="0"/>
              <a:t>fun</a:t>
            </a:r>
            <a:r>
              <a:rPr lang="sv-SE" sz="1800" dirty="0" smtClean="0"/>
              <a:t> </a:t>
            </a:r>
            <a:r>
              <a:rPr lang="sv-SE" sz="1800" dirty="0" err="1" smtClean="0"/>
              <a:t>visiting</a:t>
            </a:r>
            <a:r>
              <a:rPr lang="sv-SE" sz="1800" dirty="0" smtClean="0"/>
              <a:t> Ohio, and I </a:t>
            </a:r>
            <a:r>
              <a:rPr lang="sv-SE" sz="1800" dirty="0" err="1" smtClean="0"/>
              <a:t>would</a:t>
            </a:r>
            <a:r>
              <a:rPr lang="sv-SE" sz="1800" dirty="0" smtClean="0"/>
              <a:t> </a:t>
            </a:r>
            <a:r>
              <a:rPr lang="sv-SE" sz="1800" dirty="0" err="1" smtClean="0"/>
              <a:t>very</a:t>
            </a:r>
            <a:r>
              <a:rPr lang="sv-SE" sz="1800" dirty="0" smtClean="0"/>
              <a:t> </a:t>
            </a:r>
            <a:r>
              <a:rPr lang="sv-SE" sz="1800" dirty="0" err="1" smtClean="0"/>
              <a:t>much</a:t>
            </a:r>
            <a:r>
              <a:rPr lang="sv-SE" sz="1800" dirty="0" smtClean="0"/>
              <a:t> like to come back </a:t>
            </a:r>
            <a:r>
              <a:rPr lang="sv-SE" sz="1800" dirty="0" err="1" smtClean="0"/>
              <a:t>some</a:t>
            </a:r>
            <a:r>
              <a:rPr lang="sv-SE" sz="1800" dirty="0" smtClean="0"/>
              <a:t> </a:t>
            </a:r>
            <a:r>
              <a:rPr lang="sv-SE" sz="1800" dirty="0" err="1" smtClean="0"/>
              <a:t>day</a:t>
            </a:r>
            <a:r>
              <a:rPr lang="sv-SE" sz="1800" dirty="0" smtClean="0"/>
              <a:t>!</a:t>
            </a:r>
            <a:br>
              <a:rPr lang="sv-SE" sz="1800" dirty="0" smtClean="0"/>
            </a:br>
            <a:r>
              <a:rPr lang="sv-SE" sz="1800" dirty="0" err="1" smtClean="0"/>
              <a:t>But</a:t>
            </a:r>
            <a:r>
              <a:rPr lang="sv-SE" sz="1800" dirty="0" smtClean="0"/>
              <a:t> </a:t>
            </a:r>
            <a:r>
              <a:rPr lang="sv-SE" sz="1800" dirty="0" err="1" smtClean="0"/>
              <a:t>now</a:t>
            </a:r>
            <a:r>
              <a:rPr lang="sv-SE" sz="1800" dirty="0" smtClean="0"/>
              <a:t> </a:t>
            </a:r>
            <a:r>
              <a:rPr lang="sv-SE" sz="1800" dirty="0" err="1" smtClean="0"/>
              <a:t>it’s</a:t>
            </a:r>
            <a:r>
              <a:rPr lang="sv-SE" sz="1800" dirty="0" smtClean="0"/>
              <a:t> </a:t>
            </a:r>
            <a:r>
              <a:rPr lang="sv-SE" sz="1800" dirty="0" err="1" smtClean="0"/>
              <a:t>time</a:t>
            </a:r>
            <a:r>
              <a:rPr lang="sv-SE" sz="1800" dirty="0" smtClean="0"/>
              <a:t> to </a:t>
            </a:r>
            <a:r>
              <a:rPr lang="sv-SE" sz="1800" dirty="0" err="1" smtClean="0"/>
              <a:t>head</a:t>
            </a:r>
            <a:r>
              <a:rPr lang="sv-SE" sz="1800" dirty="0" smtClean="0"/>
              <a:t> back to Sweden, I </a:t>
            </a:r>
            <a:r>
              <a:rPr lang="sv-SE" sz="1800" dirty="0" err="1" smtClean="0"/>
              <a:t>will</a:t>
            </a:r>
            <a:r>
              <a:rPr lang="sv-SE" sz="1800" dirty="0" smtClean="0"/>
              <a:t> </a:t>
            </a:r>
            <a:r>
              <a:rPr lang="sv-SE" sz="1800" dirty="0" err="1" smtClean="0"/>
              <a:t>really</a:t>
            </a:r>
            <a:r>
              <a:rPr lang="sv-SE" sz="1800" dirty="0" smtClean="0"/>
              <a:t> miss it </a:t>
            </a:r>
            <a:r>
              <a:rPr lang="sv-SE" sz="1800" dirty="0" err="1" smtClean="0"/>
              <a:t>here</a:t>
            </a:r>
            <a:r>
              <a:rPr lang="sv-SE" sz="1800" dirty="0" smtClean="0"/>
              <a:t>.</a:t>
            </a:r>
            <a:br>
              <a:rPr lang="sv-SE" sz="1800" dirty="0" smtClean="0"/>
            </a:br>
            <a:r>
              <a:rPr lang="sv-SE" sz="1800" dirty="0" err="1" smtClean="0"/>
              <a:t>I’ve</a:t>
            </a:r>
            <a:r>
              <a:rPr lang="sv-SE" sz="1800" dirty="0" smtClean="0"/>
              <a:t> </a:t>
            </a:r>
            <a:r>
              <a:rPr lang="sv-SE" sz="1800" dirty="0" err="1" smtClean="0"/>
              <a:t>met</a:t>
            </a:r>
            <a:r>
              <a:rPr lang="sv-SE" sz="1800" dirty="0" smtClean="0"/>
              <a:t> so </a:t>
            </a:r>
            <a:r>
              <a:rPr lang="sv-SE" sz="1800" dirty="0" err="1" smtClean="0"/>
              <a:t>much</a:t>
            </a:r>
            <a:r>
              <a:rPr lang="sv-SE" sz="1800" dirty="0" smtClean="0"/>
              <a:t> </a:t>
            </a:r>
            <a:r>
              <a:rPr lang="sv-SE" sz="1800" dirty="0" err="1" smtClean="0"/>
              <a:t>great</a:t>
            </a:r>
            <a:r>
              <a:rPr lang="sv-SE" sz="1800" dirty="0" smtClean="0"/>
              <a:t> </a:t>
            </a:r>
            <a:r>
              <a:rPr lang="sv-SE" sz="1800" dirty="0" err="1" smtClean="0"/>
              <a:t>people</a:t>
            </a:r>
            <a:r>
              <a:rPr lang="sv-SE" sz="1800" dirty="0" smtClean="0"/>
              <a:t>. </a:t>
            </a:r>
            <a:br>
              <a:rPr lang="sv-SE" sz="1800" dirty="0" smtClean="0"/>
            </a:br>
            <a:r>
              <a:rPr lang="sv-SE" sz="1800" dirty="0" smtClean="0"/>
              <a:t/>
            </a:r>
            <a:br>
              <a:rPr lang="sv-SE" sz="1800" dirty="0" smtClean="0"/>
            </a:br>
            <a:r>
              <a:rPr lang="sv-SE" sz="1800" dirty="0" smtClean="0"/>
              <a:t>I </a:t>
            </a:r>
            <a:r>
              <a:rPr lang="sv-SE" sz="1800" dirty="0" err="1" smtClean="0"/>
              <a:t>can</a:t>
            </a:r>
            <a:r>
              <a:rPr lang="sv-SE" sz="1800" dirty="0" smtClean="0"/>
              <a:t> </a:t>
            </a:r>
            <a:r>
              <a:rPr lang="sv-SE" sz="1800" dirty="0" err="1" smtClean="0"/>
              <a:t>really</a:t>
            </a:r>
            <a:r>
              <a:rPr lang="sv-SE" sz="1800" dirty="0" smtClean="0"/>
              <a:t> </a:t>
            </a:r>
            <a:r>
              <a:rPr lang="sv-SE" sz="1800" dirty="0" err="1" smtClean="0"/>
              <a:t>recommend</a:t>
            </a:r>
            <a:r>
              <a:rPr lang="sv-SE" sz="1800" dirty="0" smtClean="0"/>
              <a:t> </a:t>
            </a:r>
            <a:r>
              <a:rPr lang="sv-SE" sz="1800" dirty="0" err="1" smtClean="0"/>
              <a:t>that</a:t>
            </a:r>
            <a:r>
              <a:rPr lang="sv-SE" sz="1800" dirty="0" smtClean="0"/>
              <a:t> </a:t>
            </a:r>
            <a:r>
              <a:rPr lang="sv-SE" sz="1800" dirty="0" err="1" smtClean="0"/>
              <a:t>those</a:t>
            </a:r>
            <a:r>
              <a:rPr lang="sv-SE" sz="1800" dirty="0" smtClean="0"/>
              <a:t> </a:t>
            </a:r>
            <a:r>
              <a:rPr lang="sv-SE" sz="1800" dirty="0" err="1" smtClean="0"/>
              <a:t>who</a:t>
            </a:r>
            <a:r>
              <a:rPr lang="sv-SE" sz="1800" dirty="0" smtClean="0"/>
              <a:t> visit Ohio check </a:t>
            </a:r>
            <a:r>
              <a:rPr lang="sv-SE" sz="1800" dirty="0" err="1" smtClean="0"/>
              <a:t>out</a:t>
            </a:r>
            <a:r>
              <a:rPr lang="sv-SE" sz="1800" dirty="0" smtClean="0"/>
              <a:t> the Ohio State </a:t>
            </a:r>
            <a:r>
              <a:rPr lang="sv-SE" sz="1800" dirty="0" err="1" smtClean="0"/>
              <a:t>Reformatory</a:t>
            </a:r>
            <a:r>
              <a:rPr lang="sv-SE" sz="1800" dirty="0" smtClean="0"/>
              <a:t>.</a:t>
            </a:r>
            <a:br>
              <a:rPr lang="sv-SE" sz="1800" dirty="0" smtClean="0"/>
            </a:br>
            <a:r>
              <a:rPr lang="sv-SE" sz="1800" dirty="0" err="1" smtClean="0"/>
              <a:t>It’s</a:t>
            </a:r>
            <a:r>
              <a:rPr lang="sv-SE" sz="1800" dirty="0" smtClean="0"/>
              <a:t> a </a:t>
            </a:r>
            <a:r>
              <a:rPr lang="sv-SE" sz="1800" dirty="0" err="1" smtClean="0"/>
              <a:t>ghost</a:t>
            </a:r>
            <a:r>
              <a:rPr lang="sv-SE" sz="1800" dirty="0" smtClean="0"/>
              <a:t> house and it is </a:t>
            </a:r>
            <a:r>
              <a:rPr lang="sv-SE" sz="1800" dirty="0" err="1" smtClean="0"/>
              <a:t>really</a:t>
            </a:r>
            <a:r>
              <a:rPr lang="sv-SE" sz="1800" dirty="0" smtClean="0"/>
              <a:t> </a:t>
            </a:r>
            <a:r>
              <a:rPr lang="sv-SE" sz="1800" dirty="0" err="1" smtClean="0"/>
              <a:t>scary</a:t>
            </a:r>
            <a:r>
              <a:rPr lang="sv-SE" sz="1800" dirty="0" smtClean="0"/>
              <a:t> and </a:t>
            </a:r>
            <a:r>
              <a:rPr lang="sv-SE" sz="1800" dirty="0" err="1" smtClean="0"/>
              <a:t>very</a:t>
            </a:r>
            <a:r>
              <a:rPr lang="sv-SE" sz="1800" dirty="0" smtClean="0"/>
              <a:t> </a:t>
            </a:r>
            <a:r>
              <a:rPr lang="sv-SE" sz="1800" dirty="0" err="1" smtClean="0"/>
              <a:t>beliveable</a:t>
            </a:r>
            <a:r>
              <a:rPr lang="sv-SE" sz="1800" dirty="0" smtClean="0"/>
              <a:t>. </a:t>
            </a:r>
            <a:r>
              <a:rPr lang="sv-SE" sz="1800" dirty="0" err="1" smtClean="0"/>
              <a:t>Since</a:t>
            </a:r>
            <a:r>
              <a:rPr lang="sv-SE" sz="1800" dirty="0" smtClean="0"/>
              <a:t> </a:t>
            </a:r>
            <a:r>
              <a:rPr lang="sv-SE" sz="1800" dirty="0" err="1" smtClean="0"/>
              <a:t>I’m</a:t>
            </a:r>
            <a:r>
              <a:rPr lang="sv-SE" sz="1800" dirty="0" smtClean="0"/>
              <a:t> </a:t>
            </a:r>
            <a:r>
              <a:rPr lang="sv-SE" sz="1800" dirty="0" err="1" smtClean="0"/>
              <a:t>very</a:t>
            </a:r>
            <a:r>
              <a:rPr lang="sv-SE" sz="1800" dirty="0" smtClean="0"/>
              <a:t> </a:t>
            </a:r>
            <a:r>
              <a:rPr lang="sv-SE" sz="1800" dirty="0" err="1" smtClean="0"/>
              <a:t>into</a:t>
            </a:r>
            <a:r>
              <a:rPr lang="sv-SE" sz="1800" dirty="0" smtClean="0"/>
              <a:t> </a:t>
            </a:r>
            <a:r>
              <a:rPr lang="sv-SE" sz="1800" dirty="0" err="1" smtClean="0"/>
              <a:t>spirits</a:t>
            </a:r>
            <a:r>
              <a:rPr lang="sv-SE" sz="1800" dirty="0" smtClean="0"/>
              <a:t>, </a:t>
            </a:r>
            <a:r>
              <a:rPr lang="sv-SE" sz="1800" dirty="0" err="1" smtClean="0"/>
              <a:t>ghost</a:t>
            </a:r>
            <a:r>
              <a:rPr lang="sv-SE" sz="1800" dirty="0" smtClean="0"/>
              <a:t> and </a:t>
            </a:r>
            <a:r>
              <a:rPr lang="sv-SE" sz="1800" dirty="0" err="1" smtClean="0"/>
              <a:t>haunted</a:t>
            </a:r>
            <a:r>
              <a:rPr lang="sv-SE" sz="1800" dirty="0" smtClean="0"/>
              <a:t> </a:t>
            </a:r>
            <a:r>
              <a:rPr lang="sv-SE" sz="1800" dirty="0" err="1" smtClean="0"/>
              <a:t>things</a:t>
            </a:r>
            <a:r>
              <a:rPr lang="sv-SE" sz="1800" dirty="0" smtClean="0"/>
              <a:t> I </a:t>
            </a:r>
            <a:r>
              <a:rPr lang="sv-SE" sz="1800" dirty="0" err="1" smtClean="0"/>
              <a:t>really</a:t>
            </a:r>
            <a:r>
              <a:rPr lang="sv-SE" sz="1800" dirty="0" smtClean="0"/>
              <a:t> </a:t>
            </a:r>
            <a:r>
              <a:rPr lang="sv-SE" sz="1800" dirty="0" err="1" smtClean="0"/>
              <a:t>thought</a:t>
            </a:r>
            <a:r>
              <a:rPr lang="sv-SE" sz="1800" dirty="0" smtClean="0"/>
              <a:t> </a:t>
            </a:r>
            <a:r>
              <a:rPr lang="sv-SE" sz="1800" dirty="0" err="1" smtClean="0"/>
              <a:t>this</a:t>
            </a:r>
            <a:r>
              <a:rPr lang="sv-SE" sz="1800" dirty="0" smtClean="0"/>
              <a:t> </a:t>
            </a:r>
            <a:r>
              <a:rPr lang="sv-SE" sz="1800" dirty="0" err="1" smtClean="0"/>
              <a:t>was</a:t>
            </a:r>
            <a:r>
              <a:rPr lang="sv-SE" sz="1800" dirty="0" smtClean="0"/>
              <a:t> a </a:t>
            </a:r>
            <a:r>
              <a:rPr lang="sv-SE" sz="1800" dirty="0" err="1" smtClean="0"/>
              <a:t>good</a:t>
            </a:r>
            <a:r>
              <a:rPr lang="sv-SE" sz="1800" dirty="0" smtClean="0"/>
              <a:t> </a:t>
            </a:r>
            <a:r>
              <a:rPr lang="sv-SE" sz="1800" dirty="0" err="1" smtClean="0"/>
              <a:t>ghost</a:t>
            </a:r>
            <a:r>
              <a:rPr lang="sv-SE" sz="1800" dirty="0" smtClean="0"/>
              <a:t> house. </a:t>
            </a:r>
            <a:br>
              <a:rPr lang="sv-SE" sz="1800" dirty="0" smtClean="0"/>
            </a:br>
            <a:r>
              <a:rPr lang="sv-SE" sz="1800" dirty="0" smtClean="0"/>
              <a:t/>
            </a:r>
            <a:br>
              <a:rPr lang="sv-SE" sz="1800" dirty="0" smtClean="0"/>
            </a:br>
            <a:r>
              <a:rPr lang="sv-SE" sz="1800" dirty="0" smtClean="0"/>
              <a:t>And the </a:t>
            </a:r>
            <a:r>
              <a:rPr lang="sv-SE" sz="1800" dirty="0" err="1" smtClean="0"/>
              <a:t>hotel</a:t>
            </a:r>
            <a:r>
              <a:rPr lang="sv-SE" sz="1800" dirty="0" smtClean="0"/>
              <a:t> I </a:t>
            </a:r>
            <a:r>
              <a:rPr lang="sv-SE" sz="1800" dirty="0" err="1" smtClean="0"/>
              <a:t>stayed</a:t>
            </a:r>
            <a:r>
              <a:rPr lang="sv-SE" sz="1800" dirty="0" smtClean="0"/>
              <a:t> at </a:t>
            </a:r>
            <a:r>
              <a:rPr lang="sv-SE" sz="1800" dirty="0" err="1" smtClean="0"/>
              <a:t>was</a:t>
            </a:r>
            <a:r>
              <a:rPr lang="sv-SE" sz="1800" dirty="0" smtClean="0"/>
              <a:t> a </a:t>
            </a:r>
            <a:r>
              <a:rPr lang="sv-SE" sz="1800" dirty="0" err="1" smtClean="0"/>
              <a:t>pretty</a:t>
            </a:r>
            <a:r>
              <a:rPr lang="sv-SE" sz="1800" dirty="0" smtClean="0"/>
              <a:t> </a:t>
            </a:r>
            <a:r>
              <a:rPr lang="sv-SE" sz="1800" dirty="0" err="1" smtClean="0"/>
              <a:t>good</a:t>
            </a:r>
            <a:r>
              <a:rPr lang="sv-SE" sz="1800" dirty="0" smtClean="0"/>
              <a:t> </a:t>
            </a:r>
            <a:r>
              <a:rPr lang="sv-SE" sz="1800" dirty="0" err="1" smtClean="0"/>
              <a:t>hotel</a:t>
            </a:r>
            <a:r>
              <a:rPr lang="sv-SE" sz="1800" dirty="0" smtClean="0"/>
              <a:t>, the internet </a:t>
            </a:r>
            <a:r>
              <a:rPr lang="sv-SE" sz="1800" dirty="0" err="1" smtClean="0"/>
              <a:t>was</a:t>
            </a:r>
            <a:r>
              <a:rPr lang="sv-SE" sz="1800" dirty="0" smtClean="0"/>
              <a:t> a </a:t>
            </a:r>
            <a:r>
              <a:rPr lang="sv-SE" sz="1800" dirty="0" err="1" smtClean="0"/>
              <a:t>little</a:t>
            </a:r>
            <a:r>
              <a:rPr lang="sv-SE" sz="1800" dirty="0" smtClean="0"/>
              <a:t> bit </a:t>
            </a:r>
            <a:r>
              <a:rPr lang="sv-SE" sz="1800" dirty="0" err="1" smtClean="0"/>
              <a:t>slow</a:t>
            </a:r>
            <a:r>
              <a:rPr lang="sv-SE" sz="1800" dirty="0" smtClean="0"/>
              <a:t> </a:t>
            </a:r>
            <a:r>
              <a:rPr lang="sv-SE" sz="1800" dirty="0" err="1" smtClean="0"/>
              <a:t>but</a:t>
            </a:r>
            <a:r>
              <a:rPr lang="sv-SE" sz="1800" dirty="0" smtClean="0"/>
              <a:t> </a:t>
            </a:r>
            <a:r>
              <a:rPr lang="sv-SE" sz="1800" dirty="0" err="1" smtClean="0"/>
              <a:t>besides</a:t>
            </a:r>
            <a:r>
              <a:rPr lang="sv-SE" sz="1800" dirty="0" smtClean="0"/>
              <a:t> </a:t>
            </a:r>
            <a:r>
              <a:rPr lang="sv-SE" sz="1800" dirty="0" err="1" smtClean="0"/>
              <a:t>that</a:t>
            </a:r>
            <a:r>
              <a:rPr lang="sv-SE" sz="1800" dirty="0" smtClean="0"/>
              <a:t> It </a:t>
            </a:r>
            <a:r>
              <a:rPr lang="sv-SE" sz="1800" dirty="0" err="1" smtClean="0"/>
              <a:t>was</a:t>
            </a:r>
            <a:r>
              <a:rPr lang="sv-SE" sz="1800" dirty="0" smtClean="0"/>
              <a:t> all </a:t>
            </a:r>
            <a:r>
              <a:rPr lang="sv-SE" sz="1800" dirty="0" err="1" smtClean="0"/>
              <a:t>good</a:t>
            </a:r>
            <a:r>
              <a:rPr lang="sv-SE" sz="1800" dirty="0" smtClean="0"/>
              <a:t>. And it is a </a:t>
            </a:r>
            <a:r>
              <a:rPr lang="sv-SE" sz="1800" dirty="0" err="1" smtClean="0"/>
              <a:t>little</a:t>
            </a:r>
            <a:r>
              <a:rPr lang="sv-SE" sz="1800" dirty="0" smtClean="0"/>
              <a:t> bit </a:t>
            </a:r>
            <a:r>
              <a:rPr lang="sv-SE" sz="1800" dirty="0" err="1" smtClean="0"/>
              <a:t>expencive</a:t>
            </a:r>
            <a:r>
              <a:rPr lang="sv-SE" sz="1800" dirty="0" smtClean="0"/>
              <a:t> </a:t>
            </a:r>
            <a:r>
              <a:rPr lang="sv-SE" sz="1800" dirty="0" err="1" smtClean="0"/>
              <a:t>but</a:t>
            </a:r>
            <a:r>
              <a:rPr lang="sv-SE" sz="1800" dirty="0" smtClean="0"/>
              <a:t> it </a:t>
            </a:r>
            <a:r>
              <a:rPr lang="sv-SE" sz="1800" dirty="0" err="1" smtClean="0"/>
              <a:t>was</a:t>
            </a:r>
            <a:r>
              <a:rPr lang="sv-SE" sz="1800" dirty="0" smtClean="0"/>
              <a:t> a </a:t>
            </a:r>
            <a:r>
              <a:rPr lang="sv-SE" sz="1800" dirty="0" err="1" smtClean="0"/>
              <a:t>good</a:t>
            </a:r>
            <a:r>
              <a:rPr lang="sv-SE" sz="1800" dirty="0" smtClean="0"/>
              <a:t> </a:t>
            </a:r>
            <a:r>
              <a:rPr lang="sv-SE" sz="1800" dirty="0" err="1" smtClean="0"/>
              <a:t>hotel</a:t>
            </a:r>
            <a:r>
              <a:rPr lang="sv-SE" sz="1800" dirty="0" smtClean="0"/>
              <a:t> so it </a:t>
            </a:r>
            <a:r>
              <a:rPr lang="sv-SE" sz="1800" dirty="0" err="1" smtClean="0"/>
              <a:t>was</a:t>
            </a:r>
            <a:r>
              <a:rPr lang="sv-SE" sz="1800" dirty="0" smtClean="0"/>
              <a:t> </a:t>
            </a:r>
            <a:r>
              <a:rPr lang="sv-SE" sz="1800" dirty="0" err="1" smtClean="0"/>
              <a:t>worth</a:t>
            </a:r>
            <a:r>
              <a:rPr lang="sv-SE" sz="1800" dirty="0" smtClean="0"/>
              <a:t> it. </a:t>
            </a:r>
            <a:br>
              <a:rPr lang="sv-SE" sz="1800" dirty="0" smtClean="0"/>
            </a:br>
            <a:r>
              <a:rPr lang="sv-SE" sz="1800" dirty="0" smtClean="0"/>
              <a:t>And the breakfast is </a:t>
            </a:r>
            <a:r>
              <a:rPr lang="sv-SE" sz="1800" dirty="0" err="1" smtClean="0"/>
              <a:t>delicious</a:t>
            </a:r>
            <a:r>
              <a:rPr lang="sv-SE" sz="1800" dirty="0" smtClean="0"/>
              <a:t>!</a:t>
            </a:r>
            <a:br>
              <a:rPr lang="sv-SE" sz="1800" dirty="0" smtClean="0"/>
            </a:br>
            <a:r>
              <a:rPr lang="sv-SE" sz="1800" dirty="0" smtClean="0"/>
              <a:t/>
            </a:r>
            <a:br>
              <a:rPr lang="sv-SE" sz="1800" dirty="0" smtClean="0"/>
            </a:br>
            <a:r>
              <a:rPr lang="sv-SE" sz="1800" dirty="0" smtClean="0"/>
              <a:t>BYE OHIO, I’LL BE BACK!</a:t>
            </a:r>
            <a:br>
              <a:rPr lang="sv-SE" sz="1800" dirty="0" smtClean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92" y="442232"/>
            <a:ext cx="1628775" cy="10191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1720">
            <a:off x="9251404" y="580233"/>
            <a:ext cx="2280195" cy="106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03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831495"/>
              </p:ext>
            </p:extLst>
          </p:nvPr>
        </p:nvGraphicFramePr>
        <p:xfrm>
          <a:off x="816429" y="1162618"/>
          <a:ext cx="7997371" cy="1867068"/>
        </p:xfrm>
        <a:graphic>
          <a:graphicData uri="http://schemas.openxmlformats.org/drawingml/2006/table">
            <a:tbl>
              <a:tblPr/>
              <a:tblGrid>
                <a:gridCol w="937192"/>
                <a:gridCol w="812233"/>
                <a:gridCol w="6247946"/>
              </a:tblGrid>
              <a:tr h="326628">
                <a:tc>
                  <a:txBody>
                    <a:bodyPr/>
                    <a:lstStyle/>
                    <a:p>
                      <a:pPr algn="l"/>
                      <a:r>
                        <a:rPr lang="sv-SE" dirty="0">
                          <a:solidFill>
                            <a:srgbClr val="000000"/>
                          </a:solidFill>
                          <a:effectLst/>
                        </a:rPr>
                        <a:t>16:35 </a:t>
                      </a:r>
                      <a:r>
                        <a:rPr lang="sv-SE" dirty="0">
                          <a:solidFill>
                            <a:srgbClr val="A4A49E"/>
                          </a:solidFill>
                          <a:effectLst/>
                        </a:rPr>
                        <a:t>-</a:t>
                      </a:r>
                      <a:r>
                        <a:rPr lang="sv-SE" dirty="0">
                          <a:solidFill>
                            <a:srgbClr val="000000"/>
                          </a:solidFill>
                          <a:effectLst/>
                        </a:rPr>
                        <a:t> 18:35</a:t>
                      </a:r>
                    </a:p>
                  </a:txBody>
                  <a:tcPr marL="0" marR="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>
                          <a:solidFill>
                            <a:srgbClr val="000000"/>
                          </a:solidFill>
                          <a:effectLst/>
                        </a:rPr>
                        <a:t>SK945</a:t>
                      </a:r>
                    </a:p>
                  </a:txBody>
                  <a:tcPr marL="0" marR="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>
                          <a:solidFill>
                            <a:srgbClr val="000000"/>
                          </a:solidFill>
                          <a:effectLst/>
                        </a:rPr>
                        <a:t>Stockholm, </a:t>
                      </a:r>
                      <a:r>
                        <a:rPr lang="sv-SE" b="0" dirty="0">
                          <a:solidFill>
                            <a:srgbClr val="000000"/>
                          </a:solidFill>
                          <a:effectLst/>
                        </a:rPr>
                        <a:t>Arlanda</a:t>
                      </a:r>
                      <a:r>
                        <a:rPr lang="sv-SE" dirty="0">
                          <a:solidFill>
                            <a:srgbClr val="000000"/>
                          </a:solidFill>
                          <a:effectLst/>
                        </a:rPr>
                        <a:t>  (Terminal 5) </a:t>
                      </a:r>
                      <a:r>
                        <a:rPr lang="sv-SE" dirty="0">
                          <a:solidFill>
                            <a:srgbClr val="A4A49E"/>
                          </a:solidFill>
                          <a:effectLst/>
                        </a:rPr>
                        <a:t> - </a:t>
                      </a:r>
                      <a:r>
                        <a:rPr lang="sv-S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sv-SE" b="1" dirty="0">
                          <a:solidFill>
                            <a:srgbClr val="000000"/>
                          </a:solidFill>
                          <a:effectLst/>
                        </a:rPr>
                        <a:t>Chicago, </a:t>
                      </a:r>
                      <a:r>
                        <a:rPr lang="sv-SE" b="0" dirty="0">
                          <a:solidFill>
                            <a:srgbClr val="000000"/>
                          </a:solidFill>
                          <a:effectLst/>
                        </a:rPr>
                        <a:t>O Hare International</a:t>
                      </a:r>
                      <a:r>
                        <a:rPr lang="sv-SE" dirty="0">
                          <a:solidFill>
                            <a:srgbClr val="000000"/>
                          </a:solidFill>
                          <a:effectLst/>
                        </a:rPr>
                        <a:t>  (Terminal 5)</a:t>
                      </a:r>
                    </a:p>
                  </a:txBody>
                  <a:tcPr marL="0" marR="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4668">
                <a:tc gridSpan="2">
                  <a:txBody>
                    <a:bodyPr/>
                    <a:lstStyle/>
                    <a:p>
                      <a:endParaRPr lang="sv-SE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088">
                <a:tc gridSpan="3">
                  <a:txBody>
                    <a:bodyPr/>
                    <a:lstStyle/>
                    <a:p>
                      <a:endParaRPr lang="sv-SE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17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26628">
                <a:tc>
                  <a:txBody>
                    <a:bodyPr/>
                    <a:lstStyle/>
                    <a:p>
                      <a:pPr algn="l"/>
                      <a:r>
                        <a:rPr lang="sv-SE">
                          <a:solidFill>
                            <a:srgbClr val="000000"/>
                          </a:solidFill>
                          <a:effectLst/>
                        </a:rPr>
                        <a:t>21:15 </a:t>
                      </a:r>
                      <a:r>
                        <a:rPr lang="sv-SE">
                          <a:solidFill>
                            <a:srgbClr val="A4A49E"/>
                          </a:solidFill>
                          <a:effectLst/>
                        </a:rPr>
                        <a:t>-</a:t>
                      </a:r>
                      <a:r>
                        <a:rPr lang="sv-SE">
                          <a:solidFill>
                            <a:srgbClr val="000000"/>
                          </a:solidFill>
                          <a:effectLst/>
                        </a:rPr>
                        <a:t> 23:33</a:t>
                      </a:r>
                    </a:p>
                  </a:txBody>
                  <a:tcPr marL="0" marR="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>
                          <a:solidFill>
                            <a:srgbClr val="000000"/>
                          </a:solidFill>
                          <a:effectLst/>
                        </a:rPr>
                        <a:t>UA1155</a:t>
                      </a:r>
                    </a:p>
                  </a:txBody>
                  <a:tcPr marL="0" marR="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>
                          <a:solidFill>
                            <a:srgbClr val="000000"/>
                          </a:solidFill>
                          <a:effectLst/>
                        </a:rPr>
                        <a:t>Chicago, </a:t>
                      </a:r>
                      <a:r>
                        <a:rPr lang="sv-SE" b="0" dirty="0">
                          <a:solidFill>
                            <a:srgbClr val="000000"/>
                          </a:solidFill>
                          <a:effectLst/>
                        </a:rPr>
                        <a:t>O Hare International</a:t>
                      </a:r>
                      <a:r>
                        <a:rPr lang="sv-SE" dirty="0">
                          <a:solidFill>
                            <a:srgbClr val="000000"/>
                          </a:solidFill>
                          <a:effectLst/>
                        </a:rPr>
                        <a:t>  (Terminal 1) </a:t>
                      </a:r>
                      <a:r>
                        <a:rPr lang="sv-SE" dirty="0">
                          <a:solidFill>
                            <a:srgbClr val="A4A49E"/>
                          </a:solidFill>
                          <a:effectLst/>
                        </a:rPr>
                        <a:t> - </a:t>
                      </a:r>
                      <a:r>
                        <a:rPr lang="sv-S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sv-SE" b="1" dirty="0">
                          <a:solidFill>
                            <a:srgbClr val="000000"/>
                          </a:solidFill>
                          <a:effectLst/>
                        </a:rPr>
                        <a:t>Cleveland</a:t>
                      </a:r>
                      <a:endParaRPr lang="sv-S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432454"/>
              </p:ext>
            </p:extLst>
          </p:nvPr>
        </p:nvGraphicFramePr>
        <p:xfrm>
          <a:off x="865415" y="4196442"/>
          <a:ext cx="7164614" cy="2003179"/>
        </p:xfrm>
        <a:graphic>
          <a:graphicData uri="http://schemas.openxmlformats.org/drawingml/2006/table">
            <a:tbl>
              <a:tblPr/>
              <a:tblGrid>
                <a:gridCol w="839603"/>
                <a:gridCol w="727656"/>
                <a:gridCol w="5597355"/>
              </a:tblGrid>
              <a:tr h="880499">
                <a:tc>
                  <a:txBody>
                    <a:bodyPr/>
                    <a:lstStyle/>
                    <a:p>
                      <a:pPr algn="l"/>
                      <a:r>
                        <a:rPr lang="sv-SE" dirty="0">
                          <a:solidFill>
                            <a:srgbClr val="000000"/>
                          </a:solidFill>
                          <a:effectLst/>
                        </a:rPr>
                        <a:t>18:15 </a:t>
                      </a:r>
                      <a:r>
                        <a:rPr lang="sv-SE" dirty="0">
                          <a:solidFill>
                            <a:srgbClr val="A4A49E"/>
                          </a:solidFill>
                          <a:effectLst/>
                        </a:rPr>
                        <a:t>-</a:t>
                      </a:r>
                      <a:r>
                        <a:rPr lang="sv-SE" dirty="0">
                          <a:solidFill>
                            <a:srgbClr val="000000"/>
                          </a:solidFill>
                          <a:effectLst/>
                        </a:rPr>
                        <a:t> 18:44</a:t>
                      </a:r>
                    </a:p>
                  </a:txBody>
                  <a:tcPr marL="0" marR="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dirty="0">
                          <a:solidFill>
                            <a:srgbClr val="000000"/>
                          </a:solidFill>
                          <a:effectLst/>
                        </a:rPr>
                        <a:t>AA3188*</a:t>
                      </a:r>
                    </a:p>
                  </a:txBody>
                  <a:tcPr marL="0" marR="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</a:rPr>
                        <a:t>Cleveland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n-US">
                          <a:solidFill>
                            <a:srgbClr val="A4A49E"/>
                          </a:solidFill>
                          <a:effectLst/>
                        </a:rPr>
                        <a:t> - 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</a:rPr>
                        <a:t>Chicago, </a:t>
                      </a:r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</a:rPr>
                        <a:t>O Hare International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  (Terminal 3)</a:t>
                      </a:r>
                    </a:p>
                  </a:txBody>
                  <a:tcPr marL="0" marR="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879">
                <a:tc gridSpan="2">
                  <a:txBody>
                    <a:bodyPr/>
                    <a:lstStyle/>
                    <a:p>
                      <a:endParaRPr lang="sv-SE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879">
                <a:tc gridSpan="3">
                  <a:txBody>
                    <a:bodyPr/>
                    <a:lstStyle/>
                    <a:p>
                      <a:endParaRPr lang="sv-SE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17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65951">
                <a:tc>
                  <a:txBody>
                    <a:bodyPr/>
                    <a:lstStyle/>
                    <a:p>
                      <a:pPr algn="l"/>
                      <a:r>
                        <a:rPr lang="sv-SE">
                          <a:solidFill>
                            <a:srgbClr val="000000"/>
                          </a:solidFill>
                          <a:effectLst/>
                        </a:rPr>
                        <a:t>21:05 </a:t>
                      </a:r>
                      <a:r>
                        <a:rPr lang="sv-SE">
                          <a:solidFill>
                            <a:srgbClr val="A4A49E"/>
                          </a:solidFill>
                          <a:effectLst/>
                        </a:rPr>
                        <a:t>-</a:t>
                      </a:r>
                      <a:r>
                        <a:rPr lang="sv-SE">
                          <a:solidFill>
                            <a:srgbClr val="000000"/>
                          </a:solidFill>
                          <a:effectLst/>
                        </a:rPr>
                        <a:t> 12:30</a:t>
                      </a:r>
                    </a:p>
                  </a:txBody>
                  <a:tcPr marL="0" marR="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>
                          <a:solidFill>
                            <a:srgbClr val="000000"/>
                          </a:solidFill>
                          <a:effectLst/>
                        </a:rPr>
                        <a:t>SK946</a:t>
                      </a:r>
                    </a:p>
                  </a:txBody>
                  <a:tcPr marL="0" marR="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>
                          <a:solidFill>
                            <a:srgbClr val="000000"/>
                          </a:solidFill>
                          <a:effectLst/>
                        </a:rPr>
                        <a:t>Chicago, </a:t>
                      </a:r>
                      <a:r>
                        <a:rPr lang="sv-SE" b="0" dirty="0">
                          <a:solidFill>
                            <a:srgbClr val="000000"/>
                          </a:solidFill>
                          <a:effectLst/>
                        </a:rPr>
                        <a:t>O Hare International</a:t>
                      </a:r>
                      <a:r>
                        <a:rPr lang="sv-SE" dirty="0">
                          <a:solidFill>
                            <a:srgbClr val="000000"/>
                          </a:solidFill>
                          <a:effectLst/>
                        </a:rPr>
                        <a:t>  (Terminal 5) </a:t>
                      </a:r>
                      <a:r>
                        <a:rPr lang="sv-SE" dirty="0">
                          <a:solidFill>
                            <a:srgbClr val="A4A49E"/>
                          </a:solidFill>
                          <a:effectLst/>
                        </a:rPr>
                        <a:t> - </a:t>
                      </a:r>
                      <a:r>
                        <a:rPr lang="sv-S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sv-SE" b="1" dirty="0">
                          <a:solidFill>
                            <a:srgbClr val="000000"/>
                          </a:solidFill>
                          <a:effectLst/>
                        </a:rPr>
                        <a:t>Stockholm, </a:t>
                      </a:r>
                      <a:r>
                        <a:rPr lang="sv-SE" b="0" dirty="0">
                          <a:solidFill>
                            <a:srgbClr val="000000"/>
                          </a:solidFill>
                          <a:effectLst/>
                        </a:rPr>
                        <a:t>Arlanda</a:t>
                      </a:r>
                      <a:r>
                        <a:rPr lang="sv-SE" dirty="0">
                          <a:solidFill>
                            <a:srgbClr val="000000"/>
                          </a:solidFill>
                          <a:effectLst/>
                        </a:rPr>
                        <a:t>  (Terminal 5)</a:t>
                      </a:r>
                    </a:p>
                  </a:txBody>
                  <a:tcPr marL="0" marR="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865415" y="195942"/>
            <a:ext cx="6278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GOING TO CLEVELAND 8 MAJ</a:t>
            </a:r>
            <a:endParaRPr lang="sv-SE" sz="3600" dirty="0"/>
          </a:p>
        </p:txBody>
      </p:sp>
      <p:sp>
        <p:nvSpPr>
          <p:cNvPr id="6" name="textruta 5"/>
          <p:cNvSpPr txBox="1"/>
          <p:nvPr/>
        </p:nvSpPr>
        <p:spPr>
          <a:xfrm>
            <a:off x="1371600" y="3461657"/>
            <a:ext cx="5568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LEAVING CLEVELAND 15 MAJ</a:t>
            </a:r>
            <a:endParaRPr lang="sv-SE" sz="3600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448" y="4651941"/>
            <a:ext cx="1930173" cy="177742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7663">
            <a:off x="9092972" y="261875"/>
            <a:ext cx="2386014" cy="246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89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66801" y="0"/>
            <a:ext cx="9144000" cy="1085850"/>
          </a:xfrm>
        </p:spPr>
        <p:txBody>
          <a:bodyPr/>
          <a:lstStyle/>
          <a:p>
            <a:r>
              <a:rPr lang="sv-SE" dirty="0" smtClean="0"/>
              <a:t>HOTEL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371600"/>
            <a:ext cx="9144000" cy="3886200"/>
          </a:xfrm>
        </p:spPr>
        <p:txBody>
          <a:bodyPr/>
          <a:lstStyle/>
          <a:p>
            <a:r>
              <a:rPr lang="sv-SE" dirty="0"/>
              <a:t>Intercontinental </a:t>
            </a:r>
            <a:r>
              <a:rPr lang="sv-SE" dirty="0" err="1"/>
              <a:t>Hotel</a:t>
            </a:r>
            <a:r>
              <a:rPr lang="sv-SE" dirty="0"/>
              <a:t> </a:t>
            </a:r>
            <a:r>
              <a:rPr lang="sv-SE" dirty="0" smtClean="0"/>
              <a:t>Cleveland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5-udd 3"/>
          <p:cNvSpPr/>
          <p:nvPr/>
        </p:nvSpPr>
        <p:spPr>
          <a:xfrm>
            <a:off x="3365303" y="2090058"/>
            <a:ext cx="514350" cy="4735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5-udd 7"/>
          <p:cNvSpPr/>
          <p:nvPr/>
        </p:nvSpPr>
        <p:spPr>
          <a:xfrm>
            <a:off x="4519103" y="2090058"/>
            <a:ext cx="514350" cy="4735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5-udd 8"/>
          <p:cNvSpPr/>
          <p:nvPr/>
        </p:nvSpPr>
        <p:spPr>
          <a:xfrm>
            <a:off x="5770279" y="2098223"/>
            <a:ext cx="514350" cy="4735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5-udd 9"/>
          <p:cNvSpPr/>
          <p:nvPr/>
        </p:nvSpPr>
        <p:spPr>
          <a:xfrm>
            <a:off x="7049179" y="2090058"/>
            <a:ext cx="514350" cy="4735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5-udd 10"/>
          <p:cNvSpPr/>
          <p:nvPr/>
        </p:nvSpPr>
        <p:spPr>
          <a:xfrm>
            <a:off x="8328079" y="2090058"/>
            <a:ext cx="514350" cy="4735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201" y="3794694"/>
            <a:ext cx="3511641" cy="233770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35" y="2889757"/>
            <a:ext cx="2637256" cy="339646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18" y="3914436"/>
            <a:ext cx="3942907" cy="209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692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118507" y="253093"/>
            <a:ext cx="9748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MY BUDGET</a:t>
            </a:r>
            <a:endParaRPr lang="sv-SE" sz="3600" dirty="0"/>
          </a:p>
        </p:txBody>
      </p:sp>
      <p:sp>
        <p:nvSpPr>
          <p:cNvPr id="3" name="textruta 2"/>
          <p:cNvSpPr txBox="1"/>
          <p:nvPr/>
        </p:nvSpPr>
        <p:spPr>
          <a:xfrm>
            <a:off x="483733" y="1378056"/>
            <a:ext cx="105482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FLYINGTICKETS – 9768 KR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HOTEL – 16 863 KR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ACTIVITIES – 1 500 KR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FOOD – 3 500 KR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TRANSPORTATION – 6 500 KR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SHOPPING – 4 000 KR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TOTAL – 34 431 KR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056" y="3734351"/>
            <a:ext cx="1340186" cy="114164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6" y="2844443"/>
            <a:ext cx="1715861" cy="125742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18" y="625976"/>
            <a:ext cx="2111838" cy="158999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057" y="3734351"/>
            <a:ext cx="3818869" cy="2654753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40"/>
          <a:stretch/>
        </p:blipFill>
        <p:spPr>
          <a:xfrm rot="1927490">
            <a:off x="8202178" y="749584"/>
            <a:ext cx="1768947" cy="107862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492" y="301217"/>
            <a:ext cx="1818996" cy="167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5697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204357" y="400050"/>
            <a:ext cx="6792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dirty="0" smtClean="0"/>
              <a:t>FACTS ABOUT OHIO</a:t>
            </a:r>
            <a:endParaRPr lang="sv-SE" sz="4400" dirty="0"/>
          </a:p>
        </p:txBody>
      </p:sp>
      <p:sp>
        <p:nvSpPr>
          <p:cNvPr id="6" name="textruta 5"/>
          <p:cNvSpPr txBox="1"/>
          <p:nvPr/>
        </p:nvSpPr>
        <p:spPr>
          <a:xfrm>
            <a:off x="947058" y="1412421"/>
            <a:ext cx="48005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Ohio is a </a:t>
            </a:r>
            <a:r>
              <a:rPr lang="sv-SE" dirty="0" err="1" smtClean="0"/>
              <a:t>state</a:t>
            </a:r>
            <a:r>
              <a:rPr lang="sv-SE" dirty="0" smtClean="0"/>
              <a:t> in the USA.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Ohio’s</a:t>
            </a:r>
            <a:r>
              <a:rPr lang="sv-SE" dirty="0" smtClean="0"/>
              <a:t> </a:t>
            </a:r>
            <a:r>
              <a:rPr lang="sv-SE" dirty="0" err="1" smtClean="0"/>
              <a:t>capital</a:t>
            </a:r>
            <a:r>
              <a:rPr lang="sv-SE" dirty="0" smtClean="0"/>
              <a:t> is </a:t>
            </a:r>
            <a:r>
              <a:rPr lang="sv-SE" dirty="0" err="1" smtClean="0"/>
              <a:t>Colombus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Ohio’s</a:t>
            </a:r>
            <a:r>
              <a:rPr lang="sv-SE" dirty="0" smtClean="0"/>
              <a:t> motto is ’’</a:t>
            </a:r>
            <a:r>
              <a:rPr lang="sv-SE" dirty="0" err="1" smtClean="0"/>
              <a:t>With</a:t>
            </a:r>
            <a:r>
              <a:rPr lang="sv-SE" dirty="0" smtClean="0"/>
              <a:t> God all </a:t>
            </a:r>
            <a:r>
              <a:rPr lang="sv-SE" dirty="0" err="1" smtClean="0"/>
              <a:t>things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possible</a:t>
            </a:r>
            <a:r>
              <a:rPr lang="sv-SE" dirty="0" smtClean="0"/>
              <a:t>’’ </a:t>
            </a:r>
            <a:br>
              <a:rPr lang="sv-SE" dirty="0" smtClean="0"/>
            </a:br>
            <a:r>
              <a:rPr lang="sv-SE" dirty="0" smtClean="0"/>
              <a:t>So I </a:t>
            </a:r>
            <a:r>
              <a:rPr lang="sv-SE" dirty="0" err="1" smtClean="0"/>
              <a:t>guess</a:t>
            </a:r>
            <a:r>
              <a:rPr lang="sv-SE" dirty="0" smtClean="0"/>
              <a:t>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religious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dirty="0" err="1" smtClean="0"/>
              <a:t>state</a:t>
            </a:r>
            <a:r>
              <a:rPr lang="sv-SE" dirty="0" smtClean="0"/>
              <a:t> symbols </a:t>
            </a:r>
            <a:r>
              <a:rPr lang="sv-SE" dirty="0" err="1" smtClean="0"/>
              <a:t>are</a:t>
            </a:r>
            <a:r>
              <a:rPr lang="sv-SE" dirty="0" smtClean="0"/>
              <a:t>:</a:t>
            </a:r>
            <a:br>
              <a:rPr lang="sv-SE" dirty="0" smtClean="0"/>
            </a:br>
            <a:r>
              <a:rPr lang="sv-SE" dirty="0" err="1" smtClean="0"/>
              <a:t>Flower</a:t>
            </a:r>
            <a:r>
              <a:rPr lang="sv-SE" dirty="0"/>
              <a:t> </a:t>
            </a:r>
            <a:r>
              <a:rPr lang="sv-SE" dirty="0" smtClean="0"/>
              <a:t>– </a:t>
            </a:r>
            <a:r>
              <a:rPr lang="sv-SE" dirty="0" err="1" smtClean="0"/>
              <a:t>Scarlet</a:t>
            </a:r>
            <a:r>
              <a:rPr lang="sv-SE" dirty="0" smtClean="0"/>
              <a:t> Carnation (1904)</a:t>
            </a:r>
            <a:br>
              <a:rPr lang="sv-SE" dirty="0" smtClean="0"/>
            </a:br>
            <a:r>
              <a:rPr lang="sv-SE" dirty="0" err="1" smtClean="0"/>
              <a:t>Tree</a:t>
            </a:r>
            <a:r>
              <a:rPr lang="sv-SE" dirty="0" smtClean="0"/>
              <a:t> – </a:t>
            </a:r>
            <a:r>
              <a:rPr lang="sv-SE" dirty="0" err="1" smtClean="0"/>
              <a:t>Buckeye</a:t>
            </a:r>
            <a:r>
              <a:rPr lang="sv-SE" dirty="0" smtClean="0"/>
              <a:t> (1953)</a:t>
            </a:r>
            <a:br>
              <a:rPr lang="sv-SE" dirty="0" smtClean="0"/>
            </a:br>
            <a:r>
              <a:rPr lang="sv-SE" dirty="0" smtClean="0"/>
              <a:t>Bird – Cardinal (1933)</a:t>
            </a:r>
            <a:br>
              <a:rPr lang="sv-SE" dirty="0" smtClean="0"/>
            </a:br>
            <a:r>
              <a:rPr lang="sv-SE" dirty="0" err="1" smtClean="0"/>
              <a:t>Insect</a:t>
            </a:r>
            <a:r>
              <a:rPr lang="sv-SE" dirty="0" smtClean="0"/>
              <a:t> – </a:t>
            </a:r>
            <a:r>
              <a:rPr lang="sv-SE" dirty="0" err="1" smtClean="0"/>
              <a:t>Ladybug</a:t>
            </a:r>
            <a:r>
              <a:rPr lang="sv-SE" dirty="0" smtClean="0"/>
              <a:t> (1975)</a:t>
            </a:r>
            <a:br>
              <a:rPr lang="sv-SE" dirty="0" smtClean="0"/>
            </a:br>
            <a:r>
              <a:rPr lang="sv-SE" dirty="0" err="1" smtClean="0"/>
              <a:t>Gemstone</a:t>
            </a:r>
            <a:r>
              <a:rPr lang="sv-SE" dirty="0" smtClean="0"/>
              <a:t> – Flint (1965)</a:t>
            </a:r>
            <a:br>
              <a:rPr lang="sv-SE" dirty="0" smtClean="0"/>
            </a:br>
            <a:r>
              <a:rPr lang="sv-SE" dirty="0" smtClean="0"/>
              <a:t>Song – Beautiful Ohio (1969)</a:t>
            </a:r>
            <a:br>
              <a:rPr lang="sv-SE" dirty="0" smtClean="0"/>
            </a:br>
            <a:r>
              <a:rPr lang="sv-SE" dirty="0" err="1" smtClean="0"/>
              <a:t>Beverage</a:t>
            </a:r>
            <a:r>
              <a:rPr lang="sv-SE" dirty="0" smtClean="0"/>
              <a:t> – </a:t>
            </a:r>
            <a:r>
              <a:rPr lang="sv-SE" dirty="0" err="1" smtClean="0"/>
              <a:t>Tomato</a:t>
            </a:r>
            <a:r>
              <a:rPr lang="sv-SE" dirty="0" smtClean="0"/>
              <a:t> </a:t>
            </a:r>
            <a:r>
              <a:rPr lang="sv-SE" dirty="0" err="1" smtClean="0"/>
              <a:t>Jucie</a:t>
            </a:r>
            <a:r>
              <a:rPr lang="sv-SE" dirty="0" smtClean="0"/>
              <a:t> (1965)</a:t>
            </a:r>
            <a:br>
              <a:rPr lang="sv-SE" dirty="0" smtClean="0"/>
            </a:br>
            <a:r>
              <a:rPr lang="sv-SE" dirty="0" smtClean="0"/>
              <a:t>Fossil – </a:t>
            </a:r>
            <a:r>
              <a:rPr lang="sv-SE" dirty="0" err="1" smtClean="0"/>
              <a:t>Trilotibe</a:t>
            </a:r>
            <a:r>
              <a:rPr lang="sv-SE" dirty="0" smtClean="0"/>
              <a:t> (1985)</a:t>
            </a:r>
            <a:br>
              <a:rPr lang="sv-SE" dirty="0" smtClean="0"/>
            </a:br>
            <a:r>
              <a:rPr lang="sv-SE" dirty="0" smtClean="0"/>
              <a:t>Animal – White </a:t>
            </a:r>
            <a:r>
              <a:rPr lang="sv-SE" dirty="0" err="1" smtClean="0"/>
              <a:t>tiled</a:t>
            </a:r>
            <a:r>
              <a:rPr lang="sv-SE" dirty="0" smtClean="0"/>
              <a:t> </a:t>
            </a:r>
            <a:r>
              <a:rPr lang="sv-SE" dirty="0" err="1" smtClean="0"/>
              <a:t>deer</a:t>
            </a:r>
            <a:r>
              <a:rPr lang="sv-SE" dirty="0" smtClean="0"/>
              <a:t> (1988)</a:t>
            </a:r>
            <a:br>
              <a:rPr lang="sv-SE" dirty="0" smtClean="0"/>
            </a:br>
            <a:r>
              <a:rPr lang="sv-SE" dirty="0" err="1" smtClean="0"/>
              <a:t>Wildflower</a:t>
            </a:r>
            <a:r>
              <a:rPr lang="sv-SE" dirty="0" smtClean="0"/>
              <a:t> – </a:t>
            </a:r>
            <a:r>
              <a:rPr lang="sv-SE" dirty="0" err="1" smtClean="0"/>
              <a:t>Large</a:t>
            </a:r>
            <a:r>
              <a:rPr lang="sv-SE" dirty="0" smtClean="0"/>
              <a:t> </a:t>
            </a:r>
            <a:r>
              <a:rPr lang="sv-SE" dirty="0" err="1" smtClean="0"/>
              <a:t>white</a:t>
            </a:r>
            <a:r>
              <a:rPr lang="sv-SE" dirty="0" smtClean="0"/>
              <a:t> trillium (1987)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7062107" y="1787979"/>
            <a:ext cx="48740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Ohio’s</a:t>
            </a:r>
            <a:r>
              <a:rPr lang="sv-SE" dirty="0" smtClean="0"/>
              <a:t> </a:t>
            </a:r>
            <a:r>
              <a:rPr lang="sv-SE" dirty="0" err="1" smtClean="0"/>
              <a:t>nickname</a:t>
            </a:r>
            <a:r>
              <a:rPr lang="sv-SE" dirty="0" smtClean="0"/>
              <a:t> is ’’</a:t>
            </a:r>
            <a:r>
              <a:rPr lang="sv-SE" dirty="0" err="1" smtClean="0"/>
              <a:t>Buckeye</a:t>
            </a:r>
            <a:r>
              <a:rPr lang="sv-SE" dirty="0" smtClean="0"/>
              <a:t> State’’.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Neil Armstrong and Paul Newman is </a:t>
            </a:r>
            <a:r>
              <a:rPr lang="sv-SE" dirty="0" err="1" smtClean="0"/>
              <a:t>two</a:t>
            </a:r>
            <a:r>
              <a:rPr lang="sv-SE" dirty="0" smtClean="0"/>
              <a:t> </a:t>
            </a:r>
            <a:r>
              <a:rPr lang="sv-SE" dirty="0" err="1" smtClean="0"/>
              <a:t>famous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err="1" smtClean="0"/>
              <a:t>people</a:t>
            </a:r>
            <a:r>
              <a:rPr lang="sv-SE" dirty="0" smtClean="0"/>
              <a:t> from Ohio.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The </a:t>
            </a:r>
            <a:r>
              <a:rPr lang="sv-SE" dirty="0" err="1" smtClean="0"/>
              <a:t>state</a:t>
            </a:r>
            <a:r>
              <a:rPr lang="sv-SE" dirty="0" smtClean="0"/>
              <a:t> </a:t>
            </a:r>
            <a:r>
              <a:rPr lang="sv-SE" dirty="0" err="1" smtClean="0"/>
              <a:t>song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Ohio is ’’Beautiful Ohio’’ </a:t>
            </a:r>
            <a:br>
              <a:rPr lang="sv-SE" dirty="0" smtClean="0"/>
            </a:br>
            <a:r>
              <a:rPr lang="sv-SE" dirty="0" smtClean="0">
                <a:hlinkClick r:id="rId2"/>
              </a:rPr>
              <a:t>https://www.youtube.com/watch?v=xO9a5KAtmTM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287" y="4318907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400299" y="269422"/>
            <a:ext cx="6800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EXCURSIONS TO DO IN OHIO</a:t>
            </a:r>
            <a:endParaRPr lang="sv-SE" sz="3600" dirty="0"/>
          </a:p>
        </p:txBody>
      </p:sp>
      <p:sp>
        <p:nvSpPr>
          <p:cNvPr id="3" name="textruta 2"/>
          <p:cNvSpPr txBox="1"/>
          <p:nvPr/>
        </p:nvSpPr>
        <p:spPr>
          <a:xfrm>
            <a:off x="339552" y="1404258"/>
            <a:ext cx="115394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King Island (Mason, Ohio)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Rock and Roll hall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fame</a:t>
            </a:r>
            <a:r>
              <a:rPr lang="sv-SE" dirty="0" smtClean="0"/>
              <a:t> and museum (Cleveland, Ohio)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Ohio </a:t>
            </a:r>
            <a:r>
              <a:rPr lang="sv-SE" dirty="0" err="1" smtClean="0"/>
              <a:t>state</a:t>
            </a:r>
            <a:r>
              <a:rPr lang="sv-SE" dirty="0" smtClean="0"/>
              <a:t> </a:t>
            </a:r>
            <a:r>
              <a:rPr lang="sv-SE" dirty="0" err="1" smtClean="0"/>
              <a:t>reformatory</a:t>
            </a:r>
            <a:r>
              <a:rPr lang="sv-SE" dirty="0" smtClean="0"/>
              <a:t> (Mansfield, Ohio)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National Museum </a:t>
            </a:r>
            <a:r>
              <a:rPr lang="sv-SE" dirty="0" err="1" smtClean="0"/>
              <a:t>of</a:t>
            </a:r>
            <a:r>
              <a:rPr lang="sv-SE" dirty="0" smtClean="0"/>
              <a:t> the United States (Dayton, Ohio)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Cleveland museum </a:t>
            </a:r>
            <a:r>
              <a:rPr lang="sv-SE" dirty="0" err="1" smtClean="0"/>
              <a:t>of</a:t>
            </a:r>
            <a:r>
              <a:rPr lang="sv-SE" dirty="0" smtClean="0"/>
              <a:t> art (Cleveland, Ohio)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8534">
            <a:off x="3351120" y="5033363"/>
            <a:ext cx="1328596" cy="14134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063" y="4069569"/>
            <a:ext cx="3193214" cy="64683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8976">
            <a:off x="7421914" y="1450502"/>
            <a:ext cx="3434762" cy="389056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1573">
            <a:off x="723608" y="4257757"/>
            <a:ext cx="1766051" cy="207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2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306286" y="261257"/>
            <a:ext cx="9217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MY FIRST DAY IN OHIO</a:t>
            </a:r>
            <a:endParaRPr lang="sv-SE" sz="3600" dirty="0"/>
          </a:p>
        </p:txBody>
      </p:sp>
      <p:sp>
        <p:nvSpPr>
          <p:cNvPr id="3" name="textruta 2"/>
          <p:cNvSpPr txBox="1"/>
          <p:nvPr/>
        </p:nvSpPr>
        <p:spPr>
          <a:xfrm>
            <a:off x="351064" y="862873"/>
            <a:ext cx="111034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Hi Marianne!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Today</a:t>
            </a:r>
            <a:r>
              <a:rPr lang="sv-SE" dirty="0" smtClean="0"/>
              <a:t> </a:t>
            </a:r>
            <a:r>
              <a:rPr lang="sv-SE" dirty="0" err="1" smtClean="0"/>
              <a:t>I’m</a:t>
            </a:r>
            <a:r>
              <a:rPr lang="sv-SE" dirty="0" smtClean="0"/>
              <a:t> </a:t>
            </a:r>
            <a:r>
              <a:rPr lang="sv-SE" dirty="0" err="1" smtClean="0"/>
              <a:t>flying</a:t>
            </a:r>
            <a:r>
              <a:rPr lang="sv-SE" dirty="0" smtClean="0"/>
              <a:t> to Cleveland, Ohio. I </a:t>
            </a:r>
            <a:r>
              <a:rPr lang="sv-SE" dirty="0" err="1" smtClean="0"/>
              <a:t>am</a:t>
            </a:r>
            <a:r>
              <a:rPr lang="sv-SE" dirty="0" smtClean="0"/>
              <a:t>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exited</a:t>
            </a:r>
            <a:r>
              <a:rPr lang="sv-SE" dirty="0" smtClean="0"/>
              <a:t> </a:t>
            </a:r>
            <a:r>
              <a:rPr lang="sv-SE" dirty="0" err="1" smtClean="0"/>
              <a:t>because</a:t>
            </a:r>
            <a:r>
              <a:rPr lang="sv-SE" dirty="0" smtClean="0"/>
              <a:t> </a:t>
            </a:r>
            <a:r>
              <a:rPr lang="sv-SE" dirty="0" err="1" smtClean="0"/>
              <a:t>it’s</a:t>
            </a:r>
            <a:r>
              <a:rPr lang="sv-SE" dirty="0" smtClean="0"/>
              <a:t> my </a:t>
            </a:r>
            <a:r>
              <a:rPr lang="sv-SE" dirty="0" err="1" smtClean="0"/>
              <a:t>first</a:t>
            </a:r>
            <a:r>
              <a:rPr lang="sv-SE" dirty="0" smtClean="0"/>
              <a:t> </a:t>
            </a:r>
            <a:r>
              <a:rPr lang="sv-SE" dirty="0" err="1" smtClean="0"/>
              <a:t>time</a:t>
            </a:r>
            <a:r>
              <a:rPr lang="sv-SE" dirty="0" smtClean="0"/>
              <a:t> in Ohio.</a:t>
            </a:r>
            <a:br>
              <a:rPr lang="sv-SE" dirty="0" smtClean="0"/>
            </a:br>
            <a:r>
              <a:rPr lang="sv-SE" dirty="0" err="1" smtClean="0"/>
              <a:t>I’m</a:t>
            </a:r>
            <a:r>
              <a:rPr lang="sv-SE" dirty="0" smtClean="0"/>
              <a:t> </a:t>
            </a:r>
            <a:r>
              <a:rPr lang="sv-SE" dirty="0" err="1" smtClean="0"/>
              <a:t>flying</a:t>
            </a:r>
            <a:r>
              <a:rPr lang="sv-SE" dirty="0" smtClean="0"/>
              <a:t> from Arlanda to Chicago and </a:t>
            </a:r>
            <a:r>
              <a:rPr lang="sv-SE" dirty="0" err="1" smtClean="0"/>
              <a:t>then</a:t>
            </a:r>
            <a:r>
              <a:rPr lang="sv-SE" dirty="0" smtClean="0"/>
              <a:t> </a:t>
            </a:r>
            <a:r>
              <a:rPr lang="sv-SE" dirty="0" err="1" smtClean="0"/>
              <a:t>I’m</a:t>
            </a:r>
            <a:r>
              <a:rPr lang="sv-SE" dirty="0" smtClean="0"/>
              <a:t> </a:t>
            </a:r>
            <a:r>
              <a:rPr lang="sv-SE" dirty="0" err="1" smtClean="0"/>
              <a:t>flying</a:t>
            </a:r>
            <a:r>
              <a:rPr lang="sv-SE" dirty="0" smtClean="0"/>
              <a:t> to Cleveland.</a:t>
            </a:r>
            <a:br>
              <a:rPr lang="sv-SE" dirty="0" smtClean="0"/>
            </a:br>
            <a:r>
              <a:rPr lang="sv-SE" dirty="0" err="1" smtClean="0"/>
              <a:t>When</a:t>
            </a:r>
            <a:r>
              <a:rPr lang="sv-SE" dirty="0" smtClean="0"/>
              <a:t> I </a:t>
            </a:r>
            <a:r>
              <a:rPr lang="sv-SE" dirty="0" err="1" smtClean="0"/>
              <a:t>first</a:t>
            </a:r>
            <a:r>
              <a:rPr lang="sv-SE" dirty="0" smtClean="0"/>
              <a:t> </a:t>
            </a:r>
            <a:r>
              <a:rPr lang="sv-SE" dirty="0" err="1" smtClean="0"/>
              <a:t>arrive</a:t>
            </a:r>
            <a:r>
              <a:rPr lang="sv-SE" dirty="0" smtClean="0"/>
              <a:t> to Cleveland </a:t>
            </a:r>
            <a:r>
              <a:rPr lang="sv-SE" dirty="0" err="1" smtClean="0"/>
              <a:t>I’m</a:t>
            </a:r>
            <a:r>
              <a:rPr lang="sv-SE" dirty="0" smtClean="0"/>
              <a:t> going to check in to my </a:t>
            </a:r>
            <a:r>
              <a:rPr lang="sv-SE" dirty="0" err="1" smtClean="0"/>
              <a:t>hotel</a:t>
            </a:r>
            <a:r>
              <a:rPr lang="sv-SE" dirty="0" smtClean="0"/>
              <a:t> </a:t>
            </a:r>
            <a:r>
              <a:rPr lang="sv-SE" dirty="0" err="1" smtClean="0"/>
              <a:t>wich</a:t>
            </a:r>
            <a:r>
              <a:rPr lang="sv-SE" dirty="0" smtClean="0"/>
              <a:t> is a </a:t>
            </a:r>
            <a:r>
              <a:rPr lang="sv-SE" dirty="0" err="1" smtClean="0"/>
              <a:t>really</a:t>
            </a:r>
            <a:r>
              <a:rPr lang="sv-SE" dirty="0" smtClean="0"/>
              <a:t> </a:t>
            </a:r>
            <a:r>
              <a:rPr lang="sv-SE" dirty="0" err="1" smtClean="0"/>
              <a:t>nice</a:t>
            </a:r>
            <a:r>
              <a:rPr lang="sv-SE" dirty="0" smtClean="0"/>
              <a:t> </a:t>
            </a:r>
            <a:r>
              <a:rPr lang="sv-SE" dirty="0" err="1" smtClean="0"/>
              <a:t>hotel</a:t>
            </a:r>
            <a:r>
              <a:rPr lang="sv-SE" dirty="0" smtClean="0"/>
              <a:t> and </a:t>
            </a:r>
            <a:r>
              <a:rPr lang="sv-SE" dirty="0" err="1" smtClean="0"/>
              <a:t>drop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all </a:t>
            </a:r>
            <a:r>
              <a:rPr lang="sv-SE" dirty="0" err="1" smtClean="0"/>
              <a:t>of</a:t>
            </a:r>
            <a:r>
              <a:rPr lang="sv-SE" dirty="0" smtClean="0"/>
              <a:t> my bags.</a:t>
            </a:r>
            <a:br>
              <a:rPr lang="sv-SE" dirty="0" smtClean="0"/>
            </a:br>
            <a:r>
              <a:rPr lang="sv-SE" dirty="0" err="1" smtClean="0"/>
              <a:t>Then</a:t>
            </a:r>
            <a:r>
              <a:rPr lang="sv-SE" dirty="0" smtClean="0"/>
              <a:t> </a:t>
            </a:r>
            <a:r>
              <a:rPr lang="sv-SE" dirty="0" err="1" smtClean="0"/>
              <a:t>I’m</a:t>
            </a:r>
            <a:r>
              <a:rPr lang="sv-SE" dirty="0" smtClean="0"/>
              <a:t> going to rent a </a:t>
            </a:r>
            <a:r>
              <a:rPr lang="sv-SE" dirty="0" err="1" smtClean="0"/>
              <a:t>car</a:t>
            </a:r>
            <a:r>
              <a:rPr lang="sv-SE" dirty="0" smtClean="0"/>
              <a:t> so </a:t>
            </a:r>
            <a:r>
              <a:rPr lang="sv-SE" dirty="0" err="1" smtClean="0"/>
              <a:t>that</a:t>
            </a:r>
            <a:r>
              <a:rPr lang="sv-SE" dirty="0" smtClean="0"/>
              <a:t> I </a:t>
            </a:r>
            <a:r>
              <a:rPr lang="sv-SE" dirty="0" err="1" smtClean="0"/>
              <a:t>don’t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to </a:t>
            </a:r>
            <a:r>
              <a:rPr lang="sv-SE" dirty="0" err="1" smtClean="0"/>
              <a:t>take</a:t>
            </a:r>
            <a:r>
              <a:rPr lang="sv-SE" dirty="0" smtClean="0"/>
              <a:t> the bus or the </a:t>
            </a:r>
            <a:r>
              <a:rPr lang="sv-SE" dirty="0" err="1" smtClean="0"/>
              <a:t>train</a:t>
            </a:r>
            <a:r>
              <a:rPr lang="sv-SE" dirty="0" smtClean="0"/>
              <a:t>. </a:t>
            </a:r>
            <a:r>
              <a:rPr lang="sv-SE" dirty="0" err="1" smtClean="0"/>
              <a:t>Because</a:t>
            </a:r>
            <a:r>
              <a:rPr lang="sv-SE" dirty="0" smtClean="0"/>
              <a:t> I </a:t>
            </a:r>
            <a:r>
              <a:rPr lang="sv-SE" dirty="0" err="1" smtClean="0"/>
              <a:t>think</a:t>
            </a:r>
            <a:r>
              <a:rPr lang="sv-SE" dirty="0" smtClean="0"/>
              <a:t> the </a:t>
            </a:r>
            <a:r>
              <a:rPr lang="sv-SE" dirty="0" err="1" smtClean="0"/>
              <a:t>car</a:t>
            </a:r>
            <a:r>
              <a:rPr lang="sv-SE" dirty="0" smtClean="0"/>
              <a:t> is </a:t>
            </a:r>
            <a:r>
              <a:rPr lang="sv-SE" dirty="0" err="1" smtClean="0"/>
              <a:t>much</a:t>
            </a:r>
            <a:r>
              <a:rPr lang="sv-SE" dirty="0"/>
              <a:t> </a:t>
            </a:r>
            <a:r>
              <a:rPr lang="sv-SE" dirty="0" err="1" smtClean="0"/>
              <a:t>easier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I’m</a:t>
            </a:r>
            <a:r>
              <a:rPr lang="sv-SE" dirty="0" smtClean="0"/>
              <a:t> not going to do </a:t>
            </a:r>
            <a:r>
              <a:rPr lang="sv-SE" dirty="0" err="1" smtClean="0"/>
              <a:t>any</a:t>
            </a:r>
            <a:r>
              <a:rPr lang="sv-SE" dirty="0" smtClean="0"/>
              <a:t> </a:t>
            </a:r>
            <a:r>
              <a:rPr lang="sv-SE" dirty="0" err="1" smtClean="0"/>
              <a:t>activites</a:t>
            </a:r>
            <a:r>
              <a:rPr lang="sv-SE" dirty="0" smtClean="0"/>
              <a:t> on my </a:t>
            </a:r>
            <a:r>
              <a:rPr lang="sv-SE" dirty="0" err="1" smtClean="0"/>
              <a:t>first</a:t>
            </a:r>
            <a:r>
              <a:rPr lang="sv-SE" dirty="0" smtClean="0"/>
              <a:t> </a:t>
            </a:r>
            <a:r>
              <a:rPr lang="sv-SE" dirty="0" err="1" smtClean="0"/>
              <a:t>day</a:t>
            </a:r>
            <a:r>
              <a:rPr lang="sv-SE" dirty="0" smtClean="0"/>
              <a:t>, </a:t>
            </a:r>
            <a:r>
              <a:rPr lang="sv-SE" dirty="0" err="1" smtClean="0"/>
              <a:t>because</a:t>
            </a:r>
            <a:r>
              <a:rPr lang="sv-SE" dirty="0" smtClean="0"/>
              <a:t> </a:t>
            </a:r>
            <a:r>
              <a:rPr lang="sv-SE" dirty="0" err="1" smtClean="0"/>
              <a:t>I’m</a:t>
            </a:r>
            <a:r>
              <a:rPr lang="sv-SE" dirty="0" smtClean="0"/>
              <a:t> </a:t>
            </a:r>
            <a:r>
              <a:rPr lang="sv-SE" dirty="0" err="1" smtClean="0"/>
              <a:t>probably</a:t>
            </a:r>
            <a:r>
              <a:rPr lang="sv-SE" dirty="0" smtClean="0"/>
              <a:t> going to be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tired</a:t>
            </a:r>
            <a:r>
              <a:rPr lang="sv-SE" dirty="0" smtClean="0"/>
              <a:t> and I </a:t>
            </a:r>
            <a:r>
              <a:rPr lang="sv-SE" dirty="0" err="1" smtClean="0"/>
              <a:t>want</a:t>
            </a:r>
            <a:r>
              <a:rPr lang="sv-SE" dirty="0" smtClean="0"/>
              <a:t> to </a:t>
            </a:r>
            <a:r>
              <a:rPr lang="sv-SE" dirty="0" err="1" smtClean="0"/>
              <a:t>have</a:t>
            </a:r>
            <a:r>
              <a:rPr lang="sv-SE" dirty="0" smtClean="0"/>
              <a:t> a </a:t>
            </a:r>
            <a:r>
              <a:rPr lang="sv-SE" dirty="0" err="1" smtClean="0"/>
              <a:t>lot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energy</a:t>
            </a:r>
            <a:r>
              <a:rPr lang="sv-SE" dirty="0" smtClean="0"/>
              <a:t> </a:t>
            </a:r>
            <a:r>
              <a:rPr lang="sv-SE" dirty="0" err="1" smtClean="0"/>
              <a:t>tomorrow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I’m</a:t>
            </a:r>
            <a:r>
              <a:rPr lang="sv-SE" dirty="0" smtClean="0"/>
              <a:t> going to Rock And Roll Hall </a:t>
            </a:r>
            <a:r>
              <a:rPr lang="sv-SE" dirty="0" err="1" smtClean="0"/>
              <a:t>Of</a:t>
            </a:r>
            <a:r>
              <a:rPr lang="sv-SE" dirty="0" smtClean="0"/>
              <a:t> Fame And Museum.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03" y="3962399"/>
            <a:ext cx="4137933" cy="2068967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862" y="3680479"/>
            <a:ext cx="3791631" cy="284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9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183821" y="416379"/>
            <a:ext cx="9331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My </a:t>
            </a:r>
            <a:r>
              <a:rPr lang="sv-SE" sz="3600" dirty="0" err="1" smtClean="0"/>
              <a:t>first</a:t>
            </a:r>
            <a:r>
              <a:rPr lang="sv-SE" sz="3600" dirty="0" smtClean="0"/>
              <a:t> </a:t>
            </a:r>
            <a:r>
              <a:rPr lang="sv-SE" sz="3600" dirty="0" err="1" smtClean="0"/>
              <a:t>excursion</a:t>
            </a:r>
            <a:r>
              <a:rPr lang="sv-SE" sz="3600" dirty="0" smtClean="0"/>
              <a:t> in Ohio</a:t>
            </a:r>
            <a:endParaRPr lang="sv-SE" sz="3600" dirty="0"/>
          </a:p>
        </p:txBody>
      </p:sp>
      <p:sp>
        <p:nvSpPr>
          <p:cNvPr id="3" name="textruta 2"/>
          <p:cNvSpPr txBox="1"/>
          <p:nvPr/>
        </p:nvSpPr>
        <p:spPr>
          <a:xfrm>
            <a:off x="377908" y="1062710"/>
            <a:ext cx="113973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Hello Marianne!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Today</a:t>
            </a:r>
            <a:r>
              <a:rPr lang="sv-SE" dirty="0" smtClean="0"/>
              <a:t> I </a:t>
            </a:r>
            <a:r>
              <a:rPr lang="sv-SE" dirty="0" err="1" smtClean="0"/>
              <a:t>was</a:t>
            </a:r>
            <a:r>
              <a:rPr lang="sv-SE" dirty="0" smtClean="0"/>
              <a:t> at the Rock And Roll Hall </a:t>
            </a:r>
            <a:r>
              <a:rPr lang="sv-SE" dirty="0" err="1" smtClean="0"/>
              <a:t>Of</a:t>
            </a:r>
            <a:r>
              <a:rPr lang="sv-SE" dirty="0" smtClean="0"/>
              <a:t> Fame And Museum, I </a:t>
            </a:r>
            <a:r>
              <a:rPr lang="sv-SE" dirty="0" err="1" smtClean="0"/>
              <a:t>didn’t</a:t>
            </a:r>
            <a:r>
              <a:rPr lang="sv-SE" dirty="0" smtClean="0"/>
              <a:t> </a:t>
            </a:r>
            <a:r>
              <a:rPr lang="sv-SE" dirty="0" err="1" smtClean="0"/>
              <a:t>really</a:t>
            </a:r>
            <a:r>
              <a:rPr lang="sv-SE" dirty="0" smtClean="0"/>
              <a:t>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dirty="0" err="1" smtClean="0"/>
              <a:t>what</a:t>
            </a:r>
            <a:r>
              <a:rPr lang="sv-SE" dirty="0" smtClean="0"/>
              <a:t> to </a:t>
            </a:r>
            <a:r>
              <a:rPr lang="sv-SE" dirty="0" err="1" smtClean="0"/>
              <a:t>expect</a:t>
            </a:r>
            <a:r>
              <a:rPr lang="sv-SE" dirty="0" smtClean="0"/>
              <a:t> </a:t>
            </a:r>
            <a:r>
              <a:rPr lang="sv-SE" dirty="0" err="1" smtClean="0"/>
              <a:t>but</a:t>
            </a:r>
            <a:r>
              <a:rPr lang="sv-SE" dirty="0" smtClean="0"/>
              <a:t> It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really</a:t>
            </a:r>
            <a:r>
              <a:rPr lang="sv-SE" dirty="0" smtClean="0"/>
              <a:t> </a:t>
            </a:r>
            <a:r>
              <a:rPr lang="sv-SE" dirty="0" err="1" smtClean="0"/>
              <a:t>fun</a:t>
            </a:r>
            <a:r>
              <a:rPr lang="sv-SE" dirty="0" smtClean="0"/>
              <a:t>. I </a:t>
            </a:r>
            <a:r>
              <a:rPr lang="sv-SE" dirty="0" err="1" smtClean="0"/>
              <a:t>took</a:t>
            </a:r>
            <a:r>
              <a:rPr lang="sv-SE" dirty="0" smtClean="0"/>
              <a:t> the </a:t>
            </a:r>
            <a:r>
              <a:rPr lang="sv-SE" dirty="0" err="1" smtClean="0"/>
              <a:t>car</a:t>
            </a:r>
            <a:r>
              <a:rPr lang="sv-SE" dirty="0" smtClean="0"/>
              <a:t> to 1100 E 9th </a:t>
            </a:r>
            <a:r>
              <a:rPr lang="sv-SE" dirty="0" err="1" smtClean="0"/>
              <a:t>Street</a:t>
            </a:r>
            <a:r>
              <a:rPr lang="sv-SE" dirty="0" smtClean="0"/>
              <a:t> in Cleveland.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The hall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fame</a:t>
            </a:r>
            <a:r>
              <a:rPr lang="sv-SE" dirty="0" smtClean="0"/>
              <a:t> and museum </a:t>
            </a:r>
            <a:r>
              <a:rPr lang="sv-SE" dirty="0" err="1" smtClean="0"/>
              <a:t>was</a:t>
            </a:r>
            <a:r>
              <a:rPr lang="sv-SE" dirty="0" smtClean="0"/>
              <a:t> in a </a:t>
            </a:r>
            <a:r>
              <a:rPr lang="sv-SE" dirty="0" err="1" smtClean="0"/>
              <a:t>really</a:t>
            </a:r>
            <a:r>
              <a:rPr lang="sv-SE" dirty="0" smtClean="0"/>
              <a:t> </a:t>
            </a:r>
            <a:r>
              <a:rPr lang="sv-SE" dirty="0" err="1" smtClean="0"/>
              <a:t>big</a:t>
            </a:r>
            <a:r>
              <a:rPr lang="sv-SE" dirty="0" smtClean="0"/>
              <a:t> and </a:t>
            </a:r>
            <a:r>
              <a:rPr lang="sv-SE" dirty="0" err="1" smtClean="0"/>
              <a:t>beautiful</a:t>
            </a:r>
            <a:r>
              <a:rPr lang="sv-SE" dirty="0" smtClean="0"/>
              <a:t> </a:t>
            </a:r>
            <a:r>
              <a:rPr lang="sv-SE" dirty="0" err="1" smtClean="0"/>
              <a:t>building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 smtClean="0"/>
              <a:t>I </a:t>
            </a:r>
            <a:r>
              <a:rPr lang="sv-SE" dirty="0" err="1" smtClean="0"/>
              <a:t>saw</a:t>
            </a:r>
            <a:r>
              <a:rPr lang="sv-SE" dirty="0" smtClean="0"/>
              <a:t> a </a:t>
            </a:r>
            <a:r>
              <a:rPr lang="sv-SE" dirty="0" err="1" smtClean="0"/>
              <a:t>lot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cool </a:t>
            </a:r>
            <a:r>
              <a:rPr lang="sv-SE" dirty="0" err="1" smtClean="0"/>
              <a:t>guitarrs</a:t>
            </a:r>
            <a:r>
              <a:rPr lang="sv-SE" dirty="0" smtClean="0"/>
              <a:t> and I </a:t>
            </a:r>
            <a:r>
              <a:rPr lang="sv-SE" dirty="0" err="1" smtClean="0"/>
              <a:t>learned</a:t>
            </a:r>
            <a:r>
              <a:rPr lang="sv-SE" dirty="0"/>
              <a:t> </a:t>
            </a:r>
            <a:r>
              <a:rPr lang="sv-SE" dirty="0" smtClean="0"/>
              <a:t>a </a:t>
            </a:r>
            <a:r>
              <a:rPr lang="sv-SE" dirty="0" err="1" smtClean="0"/>
              <a:t>lot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stuff </a:t>
            </a:r>
            <a:r>
              <a:rPr lang="sv-SE" dirty="0" err="1" smtClean="0"/>
              <a:t>about</a:t>
            </a:r>
            <a:r>
              <a:rPr lang="sv-SE" dirty="0" smtClean="0"/>
              <a:t> rock stars.</a:t>
            </a:r>
            <a:br>
              <a:rPr lang="sv-SE" dirty="0" smtClean="0"/>
            </a:b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a different kind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excursion</a:t>
            </a:r>
            <a:r>
              <a:rPr lang="sv-SE" dirty="0" smtClean="0"/>
              <a:t> for </a:t>
            </a:r>
            <a:r>
              <a:rPr lang="sv-SE" dirty="0" err="1" smtClean="0"/>
              <a:t>me</a:t>
            </a:r>
            <a:r>
              <a:rPr lang="sv-SE" dirty="0" smtClean="0"/>
              <a:t>, </a:t>
            </a:r>
            <a:r>
              <a:rPr lang="sv-SE" dirty="0" err="1" smtClean="0"/>
              <a:t>because</a:t>
            </a:r>
            <a:r>
              <a:rPr lang="sv-SE" dirty="0" smtClean="0"/>
              <a:t> </a:t>
            </a:r>
            <a:r>
              <a:rPr lang="sv-SE" dirty="0" err="1" smtClean="0"/>
              <a:t>I’m</a:t>
            </a:r>
            <a:r>
              <a:rPr lang="sv-SE" dirty="0" smtClean="0"/>
              <a:t> not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into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rock and roll and I </a:t>
            </a:r>
            <a:r>
              <a:rPr lang="sv-SE" dirty="0" err="1" smtClean="0"/>
              <a:t>don’t</a:t>
            </a:r>
            <a:r>
              <a:rPr lang="sv-SE" dirty="0" smtClean="0"/>
              <a:t> listen to </a:t>
            </a:r>
            <a:r>
              <a:rPr lang="sv-SE" dirty="0" err="1" smtClean="0"/>
              <a:t>that</a:t>
            </a:r>
            <a:r>
              <a:rPr lang="sv-SE" dirty="0" smtClean="0"/>
              <a:t> kind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music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 err="1" smtClean="0"/>
              <a:t>But</a:t>
            </a:r>
            <a:r>
              <a:rPr lang="sv-SE" dirty="0" smtClean="0"/>
              <a:t> I </a:t>
            </a:r>
            <a:r>
              <a:rPr lang="sv-SE" dirty="0" err="1" smtClean="0"/>
              <a:t>talked</a:t>
            </a:r>
            <a:r>
              <a:rPr lang="sv-SE" dirty="0" smtClean="0"/>
              <a:t> to a </a:t>
            </a:r>
            <a:r>
              <a:rPr lang="sv-SE" dirty="0" err="1" smtClean="0"/>
              <a:t>friend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recommended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I </a:t>
            </a:r>
            <a:r>
              <a:rPr lang="sv-SE" dirty="0" err="1" smtClean="0"/>
              <a:t>should</a:t>
            </a:r>
            <a:r>
              <a:rPr lang="sv-SE" dirty="0" smtClean="0"/>
              <a:t> go and check it </a:t>
            </a:r>
            <a:r>
              <a:rPr lang="sv-SE" dirty="0" err="1" smtClean="0"/>
              <a:t>out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 smtClean="0"/>
              <a:t>And I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really</a:t>
            </a:r>
            <a:r>
              <a:rPr lang="sv-SE" dirty="0" smtClean="0"/>
              <a:t> </a:t>
            </a:r>
            <a:r>
              <a:rPr lang="sv-SE" dirty="0" err="1" smtClean="0"/>
              <a:t>see</a:t>
            </a:r>
            <a:r>
              <a:rPr lang="sv-SE" dirty="0" smtClean="0"/>
              <a:t> </a:t>
            </a:r>
            <a:r>
              <a:rPr lang="sv-SE" dirty="0" err="1" smtClean="0"/>
              <a:t>why</a:t>
            </a:r>
            <a:r>
              <a:rPr lang="sv-SE" dirty="0" smtClean="0"/>
              <a:t> </a:t>
            </a:r>
            <a:r>
              <a:rPr lang="sv-SE" dirty="0" err="1" smtClean="0"/>
              <a:t>she</a:t>
            </a:r>
            <a:r>
              <a:rPr lang="sv-SE" dirty="0" smtClean="0"/>
              <a:t> </a:t>
            </a:r>
            <a:r>
              <a:rPr lang="sv-SE" dirty="0" err="1" smtClean="0"/>
              <a:t>recommended</a:t>
            </a:r>
            <a:r>
              <a:rPr lang="sv-SE" dirty="0" smtClean="0"/>
              <a:t> it!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was</a:t>
            </a:r>
            <a:r>
              <a:rPr lang="sv-SE" dirty="0" smtClean="0"/>
              <a:t> a </a:t>
            </a:r>
            <a:r>
              <a:rPr lang="sv-SE" dirty="0" err="1" smtClean="0"/>
              <a:t>really</a:t>
            </a:r>
            <a:r>
              <a:rPr lang="sv-SE" dirty="0" smtClean="0"/>
              <a:t> </a:t>
            </a:r>
            <a:r>
              <a:rPr lang="sv-SE" dirty="0" err="1" smtClean="0"/>
              <a:t>fun</a:t>
            </a:r>
            <a:r>
              <a:rPr lang="sv-SE" dirty="0" smtClean="0"/>
              <a:t> </a:t>
            </a:r>
            <a:r>
              <a:rPr lang="sv-SE" dirty="0" err="1" smtClean="0"/>
              <a:t>day</a:t>
            </a:r>
            <a:r>
              <a:rPr lang="sv-SE" dirty="0" smtClean="0"/>
              <a:t> in Ohio, and I </a:t>
            </a:r>
            <a:r>
              <a:rPr lang="sv-SE" dirty="0" err="1" smtClean="0"/>
              <a:t>can’t</a:t>
            </a:r>
            <a:r>
              <a:rPr lang="sv-SE" dirty="0" smtClean="0"/>
              <a:t> </a:t>
            </a:r>
            <a:r>
              <a:rPr lang="sv-SE" dirty="0" err="1" smtClean="0"/>
              <a:t>wait</a:t>
            </a:r>
            <a:r>
              <a:rPr lang="sv-SE" dirty="0" smtClean="0"/>
              <a:t> </a:t>
            </a:r>
            <a:r>
              <a:rPr lang="sv-SE" dirty="0" err="1" smtClean="0"/>
              <a:t>until</a:t>
            </a:r>
            <a:r>
              <a:rPr lang="sv-SE" dirty="0" smtClean="0"/>
              <a:t> </a:t>
            </a:r>
            <a:r>
              <a:rPr lang="sv-SE" dirty="0" err="1" smtClean="0"/>
              <a:t>tomorrow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I </a:t>
            </a:r>
            <a:r>
              <a:rPr lang="sv-SE" dirty="0" err="1" smtClean="0"/>
              <a:t>am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smtClean="0"/>
              <a:t>going to King Island!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85" y="2302329"/>
            <a:ext cx="3801466" cy="2382609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4030">
            <a:off x="8888186" y="75017"/>
            <a:ext cx="1627414" cy="1329055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028" y="138793"/>
            <a:ext cx="1634855" cy="114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4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453243" y="367393"/>
            <a:ext cx="8931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 smtClean="0"/>
              <a:t>BASEBALL</a:t>
            </a:r>
            <a:endParaRPr lang="sv-SE" sz="36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88760">
            <a:off x="3228737" y="446995"/>
            <a:ext cx="1583618" cy="938440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767443" y="1951264"/>
            <a:ext cx="106135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Hi Marianne!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Today</a:t>
            </a:r>
            <a:r>
              <a:rPr lang="sv-SE" dirty="0" smtClean="0"/>
              <a:t> I </a:t>
            </a:r>
            <a:r>
              <a:rPr lang="sv-SE" dirty="0" err="1" smtClean="0"/>
              <a:t>did</a:t>
            </a:r>
            <a:r>
              <a:rPr lang="sv-SE" dirty="0" smtClean="0"/>
              <a:t> a </a:t>
            </a:r>
            <a:r>
              <a:rPr lang="sv-SE" dirty="0" err="1" smtClean="0"/>
              <a:t>really</a:t>
            </a:r>
            <a:r>
              <a:rPr lang="sv-SE" dirty="0" smtClean="0"/>
              <a:t> </a:t>
            </a:r>
            <a:r>
              <a:rPr lang="sv-SE" dirty="0" err="1" smtClean="0"/>
              <a:t>fun</a:t>
            </a:r>
            <a:r>
              <a:rPr lang="sv-SE" dirty="0" smtClean="0"/>
              <a:t> </a:t>
            </a:r>
            <a:r>
              <a:rPr lang="sv-SE" dirty="0" err="1" smtClean="0"/>
              <a:t>thing</a:t>
            </a:r>
            <a:r>
              <a:rPr lang="sv-SE" dirty="0" smtClean="0"/>
              <a:t>, I </a:t>
            </a:r>
            <a:r>
              <a:rPr lang="sv-SE" dirty="0" err="1" smtClean="0"/>
              <a:t>went</a:t>
            </a:r>
            <a:r>
              <a:rPr lang="sv-SE" dirty="0" smtClean="0"/>
              <a:t> to my </a:t>
            </a:r>
            <a:r>
              <a:rPr lang="sv-SE" dirty="0" err="1" smtClean="0"/>
              <a:t>first</a:t>
            </a:r>
            <a:r>
              <a:rPr lang="sv-SE" dirty="0" smtClean="0"/>
              <a:t> </a:t>
            </a:r>
            <a:r>
              <a:rPr lang="sv-SE" dirty="0" err="1" smtClean="0"/>
              <a:t>baseball</a:t>
            </a:r>
            <a:r>
              <a:rPr lang="sv-SE" dirty="0" smtClean="0"/>
              <a:t> game </a:t>
            </a:r>
            <a:r>
              <a:rPr lang="sv-SE" dirty="0" err="1" smtClean="0"/>
              <a:t>with</a:t>
            </a:r>
            <a:r>
              <a:rPr lang="sv-SE" dirty="0" smtClean="0"/>
              <a:t> a </a:t>
            </a:r>
            <a:r>
              <a:rPr lang="sv-SE" dirty="0" err="1" smtClean="0"/>
              <a:t>friend</a:t>
            </a:r>
            <a:r>
              <a:rPr lang="sv-SE" dirty="0" smtClean="0"/>
              <a:t> i </a:t>
            </a:r>
            <a:r>
              <a:rPr lang="sv-SE" dirty="0" err="1" smtClean="0"/>
              <a:t>found</a:t>
            </a:r>
            <a:r>
              <a:rPr lang="sv-SE" dirty="0" smtClean="0"/>
              <a:t> </a:t>
            </a:r>
            <a:r>
              <a:rPr lang="sv-SE" dirty="0" err="1" smtClean="0"/>
              <a:t>here</a:t>
            </a:r>
            <a:r>
              <a:rPr lang="sv-SE" dirty="0" smtClean="0"/>
              <a:t> in Ohio.</a:t>
            </a:r>
            <a:br>
              <a:rPr lang="sv-SE" dirty="0" smtClean="0"/>
            </a:b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cheered</a:t>
            </a:r>
            <a:r>
              <a:rPr lang="sv-SE" dirty="0" smtClean="0"/>
              <a:t> for the Cleveland team, Cleveland Indians.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It is kind </a:t>
            </a:r>
            <a:r>
              <a:rPr lang="sv-SE" dirty="0" err="1" smtClean="0"/>
              <a:t>of</a:t>
            </a:r>
            <a:r>
              <a:rPr lang="sv-SE" dirty="0" smtClean="0"/>
              <a:t> like the </a:t>
            </a:r>
            <a:r>
              <a:rPr lang="sv-SE" dirty="0" err="1" smtClean="0"/>
              <a:t>swedish</a:t>
            </a:r>
            <a:r>
              <a:rPr lang="sv-SE" dirty="0" smtClean="0"/>
              <a:t> brännboll </a:t>
            </a:r>
            <a:r>
              <a:rPr lang="sv-SE" dirty="0" err="1" smtClean="0"/>
              <a:t>but</a:t>
            </a:r>
            <a:r>
              <a:rPr lang="sv-SE" dirty="0" smtClean="0"/>
              <a:t> it is a </a:t>
            </a:r>
            <a:r>
              <a:rPr lang="sv-SE" dirty="0" err="1" smtClean="0"/>
              <a:t>lot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serious</a:t>
            </a:r>
            <a:r>
              <a:rPr lang="sv-SE" dirty="0" smtClean="0"/>
              <a:t> </a:t>
            </a:r>
            <a:r>
              <a:rPr lang="sv-SE" dirty="0" err="1" smtClean="0"/>
              <a:t>here</a:t>
            </a:r>
            <a:r>
              <a:rPr lang="sv-SE" dirty="0" smtClean="0"/>
              <a:t> in the USA.</a:t>
            </a:r>
            <a:br>
              <a:rPr lang="sv-SE" dirty="0" smtClean="0"/>
            </a:br>
            <a:r>
              <a:rPr lang="sv-SE" dirty="0" smtClean="0"/>
              <a:t>In </a:t>
            </a:r>
            <a:r>
              <a:rPr lang="sv-SE" dirty="0" err="1" smtClean="0"/>
              <a:t>baseball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a </a:t>
            </a:r>
            <a:r>
              <a:rPr lang="sv-SE" dirty="0" err="1" smtClean="0"/>
              <a:t>pitcher</a:t>
            </a:r>
            <a:r>
              <a:rPr lang="sv-SE" dirty="0" smtClean="0"/>
              <a:t>, </a:t>
            </a:r>
            <a:r>
              <a:rPr lang="sv-SE" dirty="0" err="1" smtClean="0"/>
              <a:t>infielder</a:t>
            </a:r>
            <a:r>
              <a:rPr lang="sv-SE" dirty="0" smtClean="0"/>
              <a:t>, </a:t>
            </a:r>
            <a:r>
              <a:rPr lang="sv-SE" dirty="0" err="1" smtClean="0"/>
              <a:t>outfielder</a:t>
            </a:r>
            <a:r>
              <a:rPr lang="sv-SE" dirty="0" smtClean="0"/>
              <a:t>, </a:t>
            </a:r>
            <a:r>
              <a:rPr lang="sv-SE" dirty="0" err="1" smtClean="0"/>
              <a:t>first</a:t>
            </a:r>
            <a:r>
              <a:rPr lang="sv-SE" dirty="0" smtClean="0"/>
              <a:t> </a:t>
            </a:r>
            <a:r>
              <a:rPr lang="sv-SE" dirty="0" err="1" smtClean="0"/>
              <a:t>baseman</a:t>
            </a:r>
            <a:r>
              <a:rPr lang="sv-SE" dirty="0" smtClean="0"/>
              <a:t> etc.</a:t>
            </a:r>
            <a:br>
              <a:rPr lang="sv-SE" dirty="0" smtClean="0"/>
            </a:br>
            <a:r>
              <a:rPr lang="sv-SE" dirty="0" err="1" smtClean="0"/>
              <a:t>Infielders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the </a:t>
            </a:r>
            <a:r>
              <a:rPr lang="sv-SE" dirty="0" err="1" smtClean="0"/>
              <a:t>ones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run</a:t>
            </a:r>
            <a:r>
              <a:rPr lang="sv-SE" dirty="0" smtClean="0"/>
              <a:t> </a:t>
            </a:r>
            <a:r>
              <a:rPr lang="sv-SE" dirty="0" err="1" smtClean="0"/>
              <a:t>around</a:t>
            </a:r>
            <a:r>
              <a:rPr lang="sv-SE" dirty="0" smtClean="0"/>
              <a:t> the </a:t>
            </a:r>
            <a:r>
              <a:rPr lang="sv-SE" dirty="0" err="1" smtClean="0"/>
              <a:t>field</a:t>
            </a:r>
            <a:r>
              <a:rPr lang="sv-SE" dirty="0" smtClean="0"/>
              <a:t> and the </a:t>
            </a:r>
            <a:r>
              <a:rPr lang="sv-SE" dirty="0" err="1" smtClean="0"/>
              <a:t>outfielders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the </a:t>
            </a:r>
            <a:r>
              <a:rPr lang="sv-SE" dirty="0" err="1" smtClean="0"/>
              <a:t>ones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supposed</a:t>
            </a:r>
            <a:r>
              <a:rPr lang="sv-SE" dirty="0" smtClean="0"/>
              <a:t> to </a:t>
            </a:r>
            <a:r>
              <a:rPr lang="sv-SE" dirty="0" err="1" smtClean="0"/>
              <a:t>catch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smtClean="0"/>
              <a:t>the </a:t>
            </a:r>
            <a:r>
              <a:rPr lang="sv-SE" dirty="0" err="1" smtClean="0"/>
              <a:t>baseball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The </a:t>
            </a:r>
            <a:r>
              <a:rPr lang="sv-SE" dirty="0" err="1" smtClean="0"/>
              <a:t>pitcher</a:t>
            </a:r>
            <a:r>
              <a:rPr lang="sv-SE" dirty="0" smtClean="0"/>
              <a:t> in Cleveland Indians is </a:t>
            </a:r>
            <a:r>
              <a:rPr lang="sv-SE" dirty="0" err="1" smtClean="0"/>
              <a:t>named</a:t>
            </a:r>
            <a:r>
              <a:rPr lang="sv-SE" dirty="0" smtClean="0"/>
              <a:t> </a:t>
            </a:r>
            <a:r>
              <a:rPr lang="sv-SE" dirty="0" err="1" smtClean="0"/>
              <a:t>Corey</a:t>
            </a:r>
            <a:r>
              <a:rPr lang="sv-SE" dirty="0" smtClean="0"/>
              <a:t> </a:t>
            </a:r>
            <a:r>
              <a:rPr lang="sv-SE" dirty="0" err="1" smtClean="0"/>
              <a:t>Kluber</a:t>
            </a:r>
            <a:r>
              <a:rPr lang="sv-SE" dirty="0" smtClean="0"/>
              <a:t>, </a:t>
            </a:r>
            <a:r>
              <a:rPr lang="sv-SE" dirty="0" err="1" smtClean="0"/>
              <a:t>he’s</a:t>
            </a:r>
            <a:r>
              <a:rPr lang="sv-SE" dirty="0" smtClean="0"/>
              <a:t> </a:t>
            </a:r>
            <a:r>
              <a:rPr lang="sv-SE" dirty="0" err="1" smtClean="0"/>
              <a:t>pretty</a:t>
            </a:r>
            <a:r>
              <a:rPr lang="sv-SE" dirty="0" smtClean="0"/>
              <a:t> </a:t>
            </a:r>
            <a:r>
              <a:rPr lang="sv-SE" dirty="0" err="1" smtClean="0"/>
              <a:t>famous</a:t>
            </a:r>
            <a:r>
              <a:rPr lang="sv-SE" dirty="0" smtClean="0"/>
              <a:t>. 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092" y="4359745"/>
            <a:ext cx="2253343" cy="225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08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TM02836342[[fn=Jon]]</Template>
  <TotalTime>14652</TotalTime>
  <Words>114</Words>
  <Application>Microsoft Office PowerPoint</Application>
  <PresentationFormat>Bredbild</PresentationFormat>
  <Paragraphs>33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Blank</vt:lpstr>
      <vt:lpstr>MY TRIP TO OHIO</vt:lpstr>
      <vt:lpstr>PowerPoint-presentation</vt:lpstr>
      <vt:lpstr>HOTEL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TIME TO GO HOME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TRIP TO OHIO</dc:title>
  <dc:creator>Matilda Höglund</dc:creator>
  <cp:lastModifiedBy>Marianne Othman Häggqvist</cp:lastModifiedBy>
  <cp:revision>27</cp:revision>
  <dcterms:created xsi:type="dcterms:W3CDTF">2016-05-04T11:40:33Z</dcterms:created>
  <dcterms:modified xsi:type="dcterms:W3CDTF">2016-11-13T20:24:28Z</dcterms:modified>
</cp:coreProperties>
</file>