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02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26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74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412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6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286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359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243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52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47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846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36A84-20EF-41B6-86DC-1318DFF50488}" type="datetimeFigureOut">
              <a:rPr lang="sv-SE" smtClean="0"/>
              <a:t>2019-03-10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F00BF-5E8F-4A36-9862-4E0E700111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413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Inför NP Svenska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Våren 2019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9710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Medan du </a:t>
            </a:r>
            <a:r>
              <a:rPr lang="sv-SE" b="1" dirty="0" smtClean="0"/>
              <a:t>skriver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b="1" dirty="0"/>
              <a:t>Vem skriver du till?</a:t>
            </a:r>
            <a:r>
              <a:rPr lang="sv-SE" dirty="0"/>
              <a:t> </a:t>
            </a:r>
            <a:r>
              <a:rPr lang="sv-SE" i="1" dirty="0"/>
              <a:t>Försök se </a:t>
            </a:r>
            <a:r>
              <a:rPr lang="sv-SE" i="1" dirty="0" smtClean="0"/>
              <a:t>din tänkta läsare framför </a:t>
            </a:r>
            <a:r>
              <a:rPr lang="sv-SE" i="1" dirty="0"/>
              <a:t>dig! Anpassa stilen efter sammanhanget.</a:t>
            </a:r>
            <a:endParaRPr lang="sv-SE" dirty="0"/>
          </a:p>
          <a:p>
            <a:pPr lvl="0"/>
            <a:r>
              <a:rPr lang="sv-SE" b="1" dirty="0" smtClean="0"/>
              <a:t>Försök </a:t>
            </a:r>
            <a:r>
              <a:rPr lang="sv-SE" b="1" dirty="0"/>
              <a:t>variera dig!</a:t>
            </a:r>
            <a:r>
              <a:rPr lang="sv-SE" dirty="0"/>
              <a:t> Skriv både l</a:t>
            </a:r>
            <a:r>
              <a:rPr lang="sv-SE" i="1" dirty="0"/>
              <a:t>ånga och korta meningar. Använd sådant som retoriska frågor, gestaltning, bildspråk.</a:t>
            </a:r>
            <a:endParaRPr lang="sv-SE" dirty="0"/>
          </a:p>
          <a:p>
            <a:pPr lvl="0"/>
            <a:r>
              <a:rPr lang="sv-SE" dirty="0"/>
              <a:t>Använd </a:t>
            </a:r>
            <a:r>
              <a:rPr lang="sv-SE" b="1" dirty="0"/>
              <a:t>bindeord</a:t>
            </a:r>
            <a:r>
              <a:rPr lang="sv-SE" dirty="0"/>
              <a:t> för att visa på hur textens olika delar hänger samman.</a:t>
            </a:r>
          </a:p>
          <a:p>
            <a:pPr lvl="0"/>
            <a:r>
              <a:rPr lang="sv-SE" dirty="0"/>
              <a:t>Visa att du kan använda olika </a:t>
            </a:r>
            <a:r>
              <a:rPr lang="sv-SE" b="1" dirty="0"/>
              <a:t>perspektiv</a:t>
            </a:r>
            <a:r>
              <a:rPr lang="sv-SE" dirty="0"/>
              <a:t>  </a:t>
            </a:r>
            <a:r>
              <a:rPr lang="sv-SE" i="1" dirty="0"/>
              <a:t>(Å ena sidan… å andra sidan…)</a:t>
            </a:r>
            <a:endParaRPr lang="sv-SE" dirty="0"/>
          </a:p>
          <a:p>
            <a:pPr lvl="0"/>
            <a:r>
              <a:rPr lang="sv-SE" dirty="0"/>
              <a:t>Var noga med </a:t>
            </a:r>
            <a:r>
              <a:rPr lang="sv-SE" b="1" dirty="0"/>
              <a:t>styckesindelning</a:t>
            </a:r>
            <a:r>
              <a:rPr lang="sv-SE" dirty="0"/>
              <a:t>!</a:t>
            </a:r>
          </a:p>
          <a:p>
            <a:pPr lvl="0"/>
            <a:r>
              <a:rPr lang="sv-SE" b="1" dirty="0"/>
              <a:t>Arbeta särskilt med inledning och avslutning</a:t>
            </a:r>
            <a:r>
              <a:rPr lang="sv-SE" dirty="0"/>
              <a:t>,  </a:t>
            </a:r>
            <a:r>
              <a:rPr lang="sv-SE" i="1" dirty="0"/>
              <a:t>fånga dina läsare och knyt ihop texten!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50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Efter att du skrivit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Kontrollera att du använt korrekt </a:t>
            </a:r>
            <a:r>
              <a:rPr lang="sv-SE" b="1" dirty="0"/>
              <a:t>skiljetecken</a:t>
            </a:r>
            <a:r>
              <a:rPr lang="sv-SE" dirty="0"/>
              <a:t> och </a:t>
            </a:r>
            <a:r>
              <a:rPr lang="sv-SE" b="1" dirty="0"/>
              <a:t>stor och liten bokstav</a:t>
            </a:r>
            <a:endParaRPr lang="sv-SE" dirty="0"/>
          </a:p>
          <a:p>
            <a:pPr lvl="0"/>
            <a:r>
              <a:rPr lang="sv-SE" dirty="0"/>
              <a:t>Fungerar din </a:t>
            </a:r>
            <a:r>
              <a:rPr lang="sv-SE" b="1" dirty="0"/>
              <a:t>styckesindelning</a:t>
            </a:r>
            <a:r>
              <a:rPr lang="sv-SE" dirty="0"/>
              <a:t>? Är den konsekvent?</a:t>
            </a:r>
          </a:p>
          <a:p>
            <a:pPr lvl="0"/>
            <a:r>
              <a:rPr lang="sv-SE" dirty="0"/>
              <a:t>Kontrollera </a:t>
            </a:r>
            <a:r>
              <a:rPr lang="sv-SE" b="1" dirty="0"/>
              <a:t>stavning</a:t>
            </a:r>
            <a:r>
              <a:rPr lang="sv-SE" dirty="0"/>
              <a:t>.</a:t>
            </a:r>
          </a:p>
          <a:p>
            <a:pPr lvl="0"/>
            <a:r>
              <a:rPr lang="sv-SE" dirty="0"/>
              <a:t>Går det att variera din text och byta ut några ord mot synonymer?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677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Tema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1002145" y="19234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 smtClean="0"/>
              <a:t>Provet i årskurs 9 är uppbyggt kring ett övergripande tema. Temat för årets prov är </a:t>
            </a:r>
            <a:r>
              <a:rPr lang="sv-SE" i="1" dirty="0" smtClean="0"/>
              <a:t>synligt och osynligt.</a:t>
            </a:r>
            <a:r>
              <a:rPr lang="sv-SE" dirty="0" smtClean="0"/>
              <a:t> Innehållet behandlar det vi ser och det vi inte ser, utifrån både </a:t>
            </a:r>
            <a:r>
              <a:rPr lang="sv-SE" b="1" dirty="0" smtClean="0"/>
              <a:t>abstrakta</a:t>
            </a:r>
            <a:r>
              <a:rPr lang="sv-SE" dirty="0" smtClean="0"/>
              <a:t> och </a:t>
            </a:r>
            <a:r>
              <a:rPr lang="sv-SE" b="1" dirty="0" smtClean="0"/>
              <a:t>konkreta</a:t>
            </a:r>
            <a:r>
              <a:rPr lang="sv-SE" dirty="0" smtClean="0"/>
              <a:t> perspektiv. </a:t>
            </a:r>
            <a:endParaRPr lang="sv-SE" dirty="0"/>
          </a:p>
        </p:txBody>
      </p:sp>
      <p:pic>
        <p:nvPicPr>
          <p:cNvPr id="5" name="Picture 2" descr="Bildresultat för osynlig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373" y="3886588"/>
            <a:ext cx="2454610" cy="1963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8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När? Var?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34000"/>
              </a:lnSpc>
              <a:buNone/>
            </a:pPr>
            <a:r>
              <a:rPr lang="sv-SE" dirty="0" smtClean="0"/>
              <a:t>Delprov B: </a:t>
            </a:r>
            <a:r>
              <a:rPr lang="sv-SE" b="1" dirty="0" smtClean="0"/>
              <a:t>Läsförståelse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Tisdag 12 mars, provstart </a:t>
            </a:r>
            <a:r>
              <a:rPr lang="sv-SE" dirty="0" err="1" smtClean="0"/>
              <a:t>kl</a:t>
            </a:r>
            <a:r>
              <a:rPr lang="sv-SE" dirty="0" smtClean="0"/>
              <a:t> 9.00 – 12:30  Samling i klassrummet 8.50</a:t>
            </a:r>
          </a:p>
          <a:p>
            <a:pPr marL="0" indent="0">
              <a:lnSpc>
                <a:spcPct val="134000"/>
              </a:lnSpc>
              <a:buNone/>
            </a:pPr>
            <a:r>
              <a:rPr lang="sv-SE" dirty="0" smtClean="0"/>
              <a:t>Sal: 3226</a:t>
            </a:r>
            <a:endParaRPr lang="sv-SE" b="1" dirty="0" smtClean="0"/>
          </a:p>
          <a:p>
            <a:pPr marL="0" indent="0">
              <a:lnSpc>
                <a:spcPct val="134000"/>
              </a:lnSpc>
              <a:buNone/>
            </a:pPr>
            <a:r>
              <a:rPr lang="sv-SE" dirty="0" smtClean="0"/>
              <a:t>Tidigast gå: 11.30 (ta med en bok att läsa om du blir klar tidigare)</a:t>
            </a:r>
          </a:p>
          <a:p>
            <a:pPr marL="0" indent="0">
              <a:lnSpc>
                <a:spcPct val="134000"/>
              </a:lnSpc>
              <a:buNone/>
            </a:pPr>
            <a:r>
              <a:rPr lang="sv-SE" dirty="0" smtClean="0"/>
              <a:t>Rast </a:t>
            </a:r>
            <a:r>
              <a:rPr lang="sv-SE" smtClean="0"/>
              <a:t>till matematiken.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0" indent="0">
              <a:lnSpc>
                <a:spcPct val="134000"/>
              </a:lnSpc>
              <a:buNone/>
            </a:pPr>
            <a:endParaRPr lang="sv-SE" dirty="0"/>
          </a:p>
          <a:p>
            <a:pPr marL="0" indent="0">
              <a:lnSpc>
                <a:spcPct val="134000"/>
              </a:lnSpc>
              <a:buNone/>
            </a:pPr>
            <a:r>
              <a:rPr lang="sv-SE" dirty="0" smtClean="0"/>
              <a:t>Delprov C: </a:t>
            </a:r>
            <a:r>
              <a:rPr lang="sv-SE" b="1" dirty="0" smtClean="0"/>
              <a:t>Skrivuppgift</a:t>
            </a:r>
            <a:endParaRPr lang="sv-SE" dirty="0"/>
          </a:p>
          <a:p>
            <a:pPr marL="0" indent="0">
              <a:lnSpc>
                <a:spcPct val="134000"/>
              </a:lnSpc>
              <a:buNone/>
            </a:pPr>
            <a:r>
              <a:rPr lang="sv-SE" dirty="0" smtClean="0"/>
              <a:t>Torsdag 14 mars provstart </a:t>
            </a:r>
            <a:r>
              <a:rPr lang="sv-SE" dirty="0" err="1" smtClean="0"/>
              <a:t>kl</a:t>
            </a:r>
            <a:r>
              <a:rPr lang="sv-SE" dirty="0" smtClean="0"/>
              <a:t> 9.00 – i klassrummet 8.45 </a:t>
            </a:r>
          </a:p>
          <a:p>
            <a:pPr marL="0" indent="0">
              <a:lnSpc>
                <a:spcPct val="134000"/>
              </a:lnSpc>
              <a:buNone/>
            </a:pPr>
            <a:r>
              <a:rPr lang="sv-SE" dirty="0" smtClean="0"/>
              <a:t>Sal: 3309</a:t>
            </a:r>
          </a:p>
          <a:p>
            <a:pPr marL="0" indent="0">
              <a:lnSpc>
                <a:spcPct val="134000"/>
              </a:lnSpc>
              <a:buNone/>
            </a:pPr>
            <a:r>
              <a:rPr lang="sv-SE" dirty="0" smtClean="0"/>
              <a:t>Tidigast gå: 11.30 (ta med en bok att läsa om du blir klar tidigare)</a:t>
            </a:r>
          </a:p>
          <a:p>
            <a:pPr marL="0" indent="0">
              <a:lnSpc>
                <a:spcPct val="134000"/>
              </a:lnSpc>
              <a:buNone/>
            </a:pPr>
            <a:r>
              <a:rPr lang="sv-SE" dirty="0" smtClean="0"/>
              <a:t>Inga lektioner efter provet</a:t>
            </a:r>
            <a:endParaRPr lang="sv-SE" dirty="0"/>
          </a:p>
        </p:txBody>
      </p:sp>
      <p:pic>
        <p:nvPicPr>
          <p:cNvPr id="4" name="Bildobjekt 3" descr="HOW TO BE AN ACTIVE READER - Late Last Night Book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3509" y="674182"/>
            <a:ext cx="1750291" cy="1750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565" y="3376323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985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Delprov B: Läsförståelse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Instruktion: ca 10 minuter</a:t>
            </a:r>
          </a:p>
          <a:p>
            <a:endParaRPr lang="sv-SE" dirty="0"/>
          </a:p>
          <a:p>
            <a:r>
              <a:rPr lang="sv-SE" dirty="0" smtClean="0"/>
              <a:t>Läsning: 45-60 minuter</a:t>
            </a:r>
          </a:p>
          <a:p>
            <a:pPr marL="0" indent="0">
              <a:buNone/>
            </a:pPr>
            <a:r>
              <a:rPr lang="sv-SE" dirty="0" smtClean="0"/>
              <a:t>Du får ett texthäfte med både faktatexter och skönlitteratur samt bilder. </a:t>
            </a:r>
          </a:p>
          <a:p>
            <a:endParaRPr lang="sv-SE" dirty="0"/>
          </a:p>
          <a:p>
            <a:r>
              <a:rPr lang="sv-SE" dirty="0" smtClean="0"/>
              <a:t>Uppgiftslösning: max: 140 min</a:t>
            </a:r>
          </a:p>
          <a:p>
            <a:pPr marL="0" indent="0">
              <a:buNone/>
            </a:pPr>
            <a:r>
              <a:rPr lang="sv-SE" dirty="0" smtClean="0"/>
              <a:t>Du får både öppna frågor (svara med egna ord) och flervalsuppgifter (kryssa för rätt svar mellan olika alternativ)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HOW TO BE AN ACTIVE READER - Late Last Night Book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998" y="637236"/>
            <a:ext cx="1750291" cy="1750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8829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Delprov C: Skrivuppgift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Instruktioner ca 10 minuter</a:t>
            </a:r>
          </a:p>
          <a:p>
            <a:r>
              <a:rPr lang="sv-SE" dirty="0" smtClean="0"/>
              <a:t>Genomförande max 200 minuter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Du får välja mellan tre olika skrivuppgifter av olika texttyper som alla knyter an till temat för provet. </a:t>
            </a: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8001" y="619125"/>
            <a:ext cx="2143125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4134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Råd inför delprov B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Arbeta med </a:t>
            </a:r>
            <a:r>
              <a:rPr lang="sv-SE" b="1" dirty="0" smtClean="0"/>
              <a:t>en text i taget</a:t>
            </a:r>
            <a:r>
              <a:rPr lang="sv-SE" dirty="0" smtClean="0"/>
              <a:t>. Läs texten och lös uppgifterna som hör till.</a:t>
            </a:r>
          </a:p>
          <a:p>
            <a:r>
              <a:rPr lang="sv-SE" dirty="0" smtClean="0"/>
              <a:t>Läs uppgifterna noga innan du svarar</a:t>
            </a:r>
          </a:p>
          <a:p>
            <a:r>
              <a:rPr lang="sv-SE" dirty="0" smtClean="0"/>
              <a:t>Står det i uppgiften att du ska </a:t>
            </a:r>
            <a:r>
              <a:rPr lang="sv-SE" b="1" dirty="0" smtClean="0"/>
              <a:t>motivera ditt svar </a:t>
            </a:r>
            <a:r>
              <a:rPr lang="sv-SE" dirty="0" smtClean="0"/>
              <a:t>med hjälp av texten krävs det att du ger </a:t>
            </a:r>
            <a:r>
              <a:rPr lang="sv-SE" b="1" dirty="0" smtClean="0"/>
              <a:t>konkreta exempel </a:t>
            </a:r>
            <a:r>
              <a:rPr lang="sv-SE" dirty="0" smtClean="0"/>
              <a:t>ur texten. </a:t>
            </a:r>
          </a:p>
          <a:p>
            <a:r>
              <a:rPr lang="sv-SE" b="1" dirty="0" smtClean="0"/>
              <a:t>Antalet rader </a:t>
            </a:r>
            <a:r>
              <a:rPr lang="sv-SE" dirty="0" smtClean="0"/>
              <a:t>i svarshäftet visar ungefär hur mycket du ska skriva på varje uppgift.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88857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Olika slags läsförståelseuppgifter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 smtClean="0"/>
              <a:t>Hitta efterfrågad information</a:t>
            </a:r>
            <a:r>
              <a:rPr lang="sv-SE" dirty="0" smtClean="0"/>
              <a:t>. Svaret finns tydligt uttryckt i texten.</a:t>
            </a:r>
          </a:p>
          <a:p>
            <a:endParaRPr lang="sv-SE" dirty="0"/>
          </a:p>
          <a:p>
            <a:r>
              <a:rPr lang="sv-SE" b="1" dirty="0" smtClean="0"/>
              <a:t>Dra enkla slutsatser</a:t>
            </a:r>
            <a:r>
              <a:rPr lang="sv-SE" dirty="0" smtClean="0"/>
              <a:t>. Information finns på ett eller flera ställen i texten och du behöver omformulera den i ett svar.</a:t>
            </a:r>
          </a:p>
          <a:p>
            <a:endParaRPr lang="sv-SE" dirty="0"/>
          </a:p>
          <a:p>
            <a:r>
              <a:rPr lang="sv-SE" b="1" dirty="0" smtClean="0"/>
              <a:t>Sammanföra och tolka information och idéer samt reflektera. </a:t>
            </a:r>
            <a:r>
              <a:rPr lang="sv-SE" dirty="0" smtClean="0"/>
              <a:t>Förstå och lyfta fram dolda budskap eller underliggande mening i texten.</a:t>
            </a:r>
          </a:p>
          <a:p>
            <a:endParaRPr lang="sv-SE" dirty="0"/>
          </a:p>
          <a:p>
            <a:r>
              <a:rPr lang="sv-SE" b="1" dirty="0" smtClean="0"/>
              <a:t>Granska och värdera innehåll, språk och textuella drag</a:t>
            </a:r>
            <a:r>
              <a:rPr lang="sv-SE" dirty="0" smtClean="0"/>
              <a:t>. Du behöver ställa dig utanför texten. Här testas din förmåga att känna igen texttypiska drag eller värdera textens information.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366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Råd inför delprov C: skriva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Välj ett ämne som engagerar dig och en </a:t>
            </a:r>
            <a:r>
              <a:rPr lang="sv-SE" dirty="0" err="1" smtClean="0"/>
              <a:t>texttyp</a:t>
            </a:r>
            <a:r>
              <a:rPr lang="sv-SE" dirty="0" smtClean="0"/>
              <a:t> du känner dig bekant med.</a:t>
            </a:r>
          </a:p>
          <a:p>
            <a:r>
              <a:rPr lang="sv-SE" dirty="0" smtClean="0"/>
              <a:t>Tänk igenom och gör en plan innan du börjar skriva</a:t>
            </a:r>
          </a:p>
          <a:p>
            <a:r>
              <a:rPr lang="sv-SE" dirty="0" smtClean="0"/>
              <a:t>Vem är mottagaren av din text? Försök se den framför dig medan du skriver och anpassa texten efter mottagaren!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9805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b="1" dirty="0" smtClean="0"/>
              <a:t>Börja </a:t>
            </a:r>
            <a:r>
              <a:rPr lang="sv-SE" b="1" dirty="0"/>
              <a:t>med att göra en plan</a:t>
            </a:r>
            <a:r>
              <a:rPr lang="sv-SE" dirty="0"/>
              <a:t> – </a:t>
            </a:r>
            <a:r>
              <a:rPr lang="sv-SE" i="1" dirty="0"/>
              <a:t>gör en </a:t>
            </a:r>
            <a:r>
              <a:rPr lang="sv-SE" i="1" dirty="0" err="1"/>
              <a:t>mindmap</a:t>
            </a:r>
            <a:r>
              <a:rPr lang="sv-SE" i="1" dirty="0"/>
              <a:t> eller annat för att skapa en struktur.</a:t>
            </a:r>
            <a:endParaRPr lang="sv-SE" dirty="0"/>
          </a:p>
          <a:p>
            <a:r>
              <a:rPr lang="sv-SE" b="1" dirty="0" smtClean="0"/>
              <a:t>Fundera </a:t>
            </a:r>
            <a:r>
              <a:rPr lang="sv-SE" b="1" dirty="0"/>
              <a:t>igenom</a:t>
            </a:r>
            <a:r>
              <a:rPr lang="sv-SE" dirty="0"/>
              <a:t> </a:t>
            </a:r>
            <a:r>
              <a:rPr lang="sv-SE" b="1" dirty="0"/>
              <a:t>texttypen</a:t>
            </a:r>
            <a:r>
              <a:rPr lang="sv-SE" dirty="0"/>
              <a:t>, </a:t>
            </a:r>
            <a:r>
              <a:rPr lang="sv-SE" i="1" dirty="0"/>
              <a:t>vad ska du få </a:t>
            </a:r>
            <a:r>
              <a:rPr lang="sv-SE" i="1" dirty="0" smtClean="0"/>
              <a:t>med</a:t>
            </a:r>
            <a:r>
              <a:rPr lang="sv-SE" i="1" dirty="0"/>
              <a:t> </a:t>
            </a:r>
            <a:r>
              <a:rPr lang="sv-SE" i="1" dirty="0" smtClean="0"/>
              <a:t>och hur ska du lägga upp texten</a:t>
            </a:r>
            <a:endParaRPr lang="sv-SE" b="1" dirty="0" smtClean="0"/>
          </a:p>
          <a:p>
            <a:r>
              <a:rPr lang="sv-SE" b="1" dirty="0" smtClean="0"/>
              <a:t>Vem </a:t>
            </a:r>
            <a:r>
              <a:rPr lang="sv-SE" b="1" dirty="0"/>
              <a:t>skriver du till?</a:t>
            </a:r>
            <a:r>
              <a:rPr lang="sv-SE" dirty="0"/>
              <a:t> </a:t>
            </a:r>
            <a:r>
              <a:rPr lang="sv-SE" i="1" dirty="0"/>
              <a:t>Försök se denna person framför dig! Anpassa stilen efter sammanhanget</a:t>
            </a:r>
            <a:r>
              <a:rPr lang="sv-SE" i="1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1406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FF9E54082E2C44A60165E391DF1222" ma:contentTypeVersion="4" ma:contentTypeDescription="Skapa ett nytt dokument." ma:contentTypeScope="" ma:versionID="30bdd3812347493899dedf71e9f1b9ff">
  <xsd:schema xmlns:xsd="http://www.w3.org/2001/XMLSchema" xmlns:xs="http://www.w3.org/2001/XMLSchema" xmlns:p="http://schemas.microsoft.com/office/2006/metadata/properties" xmlns:ns2="6052c1d5-176d-4581-b45d-15f9b266fd63" xmlns:ns3="27b1af37-eca3-4d85-a907-23131142922e" targetNamespace="http://schemas.microsoft.com/office/2006/metadata/properties" ma:root="true" ma:fieldsID="dd3a9f535615835601fed3e3e8e5dde6" ns2:_="" ns3:_="">
    <xsd:import namespace="6052c1d5-176d-4581-b45d-15f9b266fd63"/>
    <xsd:import namespace="27b1af37-eca3-4d85-a907-23131142922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52c1d5-176d-4581-b45d-15f9b266fd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b1af37-eca3-4d85-a907-2313114292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5AAF68-9866-4C89-92AB-E1C534231BA1}">
  <ds:schemaRefs>
    <ds:schemaRef ds:uri="http://schemas.openxmlformats.org/package/2006/metadata/core-properties"/>
    <ds:schemaRef ds:uri="http://purl.org/dc/dcmitype/"/>
    <ds:schemaRef ds:uri="27b1af37-eca3-4d85-a907-23131142922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6052c1d5-176d-4581-b45d-15f9b266fd6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02B3D-9532-4D0D-9F0F-D025E805C3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5D8170-18BB-41D1-A3E6-5177DC6F00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52c1d5-176d-4581-b45d-15f9b266fd63"/>
    <ds:schemaRef ds:uri="27b1af37-eca3-4d85-a907-2313114292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525</Words>
  <Application>Microsoft Office PowerPoint</Application>
  <PresentationFormat>Bredbild</PresentationFormat>
  <Paragraphs>63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Inför NP Svenska</vt:lpstr>
      <vt:lpstr>Tema</vt:lpstr>
      <vt:lpstr>När? Var?</vt:lpstr>
      <vt:lpstr>Delprov B: Läsförståelse</vt:lpstr>
      <vt:lpstr>Delprov C: Skrivuppgift</vt:lpstr>
      <vt:lpstr>Råd inför delprov B </vt:lpstr>
      <vt:lpstr>Olika slags läsförståelseuppgifter</vt:lpstr>
      <vt:lpstr>Råd inför delprov C: skriva</vt:lpstr>
      <vt:lpstr>Före</vt:lpstr>
      <vt:lpstr>Medan du skriver</vt:lpstr>
      <vt:lpstr>Efter att du skrivit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NP Svenska</dc:title>
  <dc:creator>Fraurud Tove</dc:creator>
  <cp:lastModifiedBy>Othman Häggqvist Marianne</cp:lastModifiedBy>
  <cp:revision>13</cp:revision>
  <dcterms:created xsi:type="dcterms:W3CDTF">2019-03-05T13:42:24Z</dcterms:created>
  <dcterms:modified xsi:type="dcterms:W3CDTF">2019-03-10T19:31:30Z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0x010100BBFF9E54082E2C44A60165E391DF1222</vt:lpwstr>
  </property>
</Properties>
</file>