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72" r:id="rId9"/>
    <p:sldId id="263" r:id="rId10"/>
    <p:sldId id="275" r:id="rId11"/>
    <p:sldId id="264" r:id="rId12"/>
    <p:sldId id="265" r:id="rId13"/>
    <p:sldId id="273" r:id="rId14"/>
    <p:sldId id="274" r:id="rId15"/>
    <p:sldId id="266" r:id="rId16"/>
    <p:sldId id="270" r:id="rId17"/>
    <p:sldId id="269" r:id="rId18"/>
    <p:sldId id="267" r:id="rId19"/>
    <p:sldId id="268"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466A7B-0E57-4ABD-BB4B-9DEFA9B255CC}" v="28" dt="2022-11-11T09:47:30.865"/>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1-11T09:27:52.64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0,'20'0,"0"1,0 1,-1 0,1 2,-1 0,0 1,0 1,29 14,-15-7,0 0,1-2,0-2,1-1,0-2,0-1,1-2,43-1,1279-5,-1346 3,-1 1,0 0,21 4,-8 3</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1-11T09:29:03.05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1 187,'2041'0,"-1973"-3,76-13,53-4,2 2,27 0,-214 18,12 1,0-1,-1-1,1-2,0 0,42-11,141-50,-168 55,1 2,0 1,55 0,1278 7,-532 1,-810-2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1-11T09:29:06.59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1 111,'3388'0,"-3330"-3,-1-2,0-3,62-18,-54 12,5 4,0 2,76 1,32-2,628-12,-576 22,-180 3,-1 1,1 3,-1 2,55 18,-39-10,91 14,-43-24,152-8,-112-3,94-17,-126 6,-46 10,-44 3</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1-11T09:29:10.36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75,'148'1,"163"-3,-169-16,22 0,626 14,-404 7,585-3,-925-2,80-15,-75 9,56-2,333 11,-408-1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1-11T09:27:56.35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77,'1076'0,"-1030"-3,-1-2,0-2,58-16,-56 11,0 3,90-8,-93 16,288 5,-212 13,-75-9,51 3,82-11,40 2,-100 15,-79-10,62 4,-60-7,58 11,-56-8,46 4,32-10,-72-3,1 3,86 13,-33 1,1-6,1-4,105-9,-34 1,522 3,-667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1-11T09:28:01.31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0,'1610'0,"-1547"3,73 13,-71-7,68 1,399-11,-497 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1-11T09:28:04.33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1 112,'163'3,"178"-7,-238-13,-75 10,57-5,77-6,24-2,-144 18,65-14,-64 8,62-3,152 12,-226-1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1-11T09:28:08.41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1,'34'2,"-1"1,49 12,-7-2,63 8,14 4,241 7,-243-34,135 3,-236 6,-1 1,0 3,-1 2,54 21,-54-16,1-3,0-2,1-2,53 6,348-14,-225-6,-41 1,201 5,-343 2,0 1,47 15,56 8,159-17,-57-5,-200-3,1 2,-2 2,54 17,-34-7,0-3,1-3,1-2,0-4,106-3,699-7,-534 5,-304-3,1-1,45-11,-43 6,65-3,15 11,-71 2,-1-2,1-2,63-12,-62 6,57-3,-38 6,52-23,-93 24</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1-11T09:28:30.71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1 112,'106'-1,"121"3,-205 2,1 1,-1 0,0 2,-1 1,26 12,-16-7,47 14,-17-15,95 7,-33-5,-39 0,98 29,-139-32,1-3,0-1,65 2,139-11,-96-2,2098 4,-2159-4,165-31,-79 7,39-6,-107 15,222-11,2827 33,-3144-4,-1-1,1 0,-1-1,1 0,-1-1,0-1,22-11,-22 10,0 0,0 1,1 0,-1 1,1 1,0 0,27-2,-5 8,1 1,-1 1,43 13,8 1,118 11,1-9,262-7,-335-14,259 33,-332-23,89 17,271 12,976-40,-547-1,-797 0,79-15,-75 8,57-1,163 12,85-4,-95-34,-186 22,0 3,94-1,-104 13,-23 1,0-2,0-2,72-12,-32 1,1 3,-1 4,134 9,-63 0,307-3,-440-2,-1 0,1-2,27-8,14-2,182-27,104-17,-306 49,60-9,0 5,149 0,942 15,-1177 0,-1 0,1 1,-1 1,0 1,33 13,-26-8,1-2,27 5,24-5,-1-3,122-8,67 3,-84 32,-34-13,-72-8,76 1,907-11,-496-3,1680 2,-2211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1-11T09:28:47.87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0 113,'89'1,"-25"1,-1-3,113-16,11-2,-101 13,7-10,-65 10,51-5,503 8,-299 6,2494-3,-2718-3,81-14,-79 8,73-2,820 13,-923-2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1-11T09:28:49.79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3,'168'-3,"245"12,-231 21,43 4,13-28,72 6,40 11,-312-21,1 1,38 10,56 4,503-13,-328-7,74 3,-351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1-11T09:28:54.21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40,'324'-18,"-51"0,939 15,-624 5,-544-2,37-1,1 3,-1 4,80 16,-55-3,1-4,110 0,220-15,-202-4,212-19,-60-15,302 22,-426 19,-153-4,124 3,-207 2,-1 2,1 0,-2 1,1 2,-1 1,38 20,-19-13,0-2,0-3,1-1,72 8,-23-3,108 9,-24-5,-75-9,1-4,133-9,-71 0,-118 2,70 1,202-25,-261 17,86 2,-4 0,-27-12,-74 10,62-4,156 12,-226-1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819824D0-EAFC-44D6-A1FC-4B06C47CDD7D}" type="datetimeFigureOut">
              <a:rPr lang="sv-SE" smtClean="0"/>
              <a:t>2022-11-11</a:t>
            </a:fld>
            <a:endParaRPr lang="sv-SE"/>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sv-SE"/>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FC1DDB4-1748-41A4-898A-D7258FE41EEF}" type="slidenum">
              <a:rPr lang="sv-SE" smtClean="0"/>
              <a:t>‹#›</a:t>
            </a:fld>
            <a:endParaRPr lang="sv-SE"/>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597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19824D0-EAFC-44D6-A1FC-4B06C47CDD7D}" type="datetimeFigureOut">
              <a:rPr lang="sv-SE" smtClean="0"/>
              <a:t>2022-11-11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FC1DDB4-1748-41A4-898A-D7258FE41EEF}" type="slidenum">
              <a:rPr lang="sv-SE" smtClean="0"/>
              <a:t>‹#›</a:t>
            </a:fld>
            <a:endParaRPr lang="sv-SE"/>
          </a:p>
        </p:txBody>
      </p:sp>
    </p:spTree>
    <p:extLst>
      <p:ext uri="{BB962C8B-B14F-4D97-AF65-F5344CB8AC3E}">
        <p14:creationId xmlns:p14="http://schemas.microsoft.com/office/powerpoint/2010/main" val="880726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19824D0-EAFC-44D6-A1FC-4B06C47CDD7D}" type="datetimeFigureOut">
              <a:rPr lang="sv-SE" smtClean="0"/>
              <a:t>2022-11-11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FC1DDB4-1748-41A4-898A-D7258FE41EEF}" type="slidenum">
              <a:rPr lang="sv-SE" smtClean="0"/>
              <a:t>‹#›</a:t>
            </a:fld>
            <a:endParaRPr lang="sv-SE"/>
          </a:p>
        </p:txBody>
      </p:sp>
    </p:spTree>
    <p:extLst>
      <p:ext uri="{BB962C8B-B14F-4D97-AF65-F5344CB8AC3E}">
        <p14:creationId xmlns:p14="http://schemas.microsoft.com/office/powerpoint/2010/main" val="602026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19824D0-EAFC-44D6-A1FC-4B06C47CDD7D}" type="datetimeFigureOut">
              <a:rPr lang="sv-SE" smtClean="0"/>
              <a:t>2022-11-11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FC1DDB4-1748-41A4-898A-D7258FE41EEF}" type="slidenum">
              <a:rPr lang="sv-SE" smtClean="0"/>
              <a:t>‹#›</a:t>
            </a:fld>
            <a:endParaRPr lang="sv-SE"/>
          </a:p>
        </p:txBody>
      </p:sp>
    </p:spTree>
    <p:extLst>
      <p:ext uri="{BB962C8B-B14F-4D97-AF65-F5344CB8AC3E}">
        <p14:creationId xmlns:p14="http://schemas.microsoft.com/office/powerpoint/2010/main" val="3894605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sv-SE"/>
              <a:t>Klicka här för att ändra mall för rubrikformat</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819824D0-EAFC-44D6-A1FC-4B06C47CDD7D}" type="datetimeFigureOut">
              <a:rPr lang="sv-SE" smtClean="0"/>
              <a:t>2022-11-11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FC1DDB4-1748-41A4-898A-D7258FE41EEF}" type="slidenum">
              <a:rPr lang="sv-SE" smtClean="0"/>
              <a:t>‹#›</a:t>
            </a:fld>
            <a:endParaRPr lang="sv-SE"/>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421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819824D0-EAFC-44D6-A1FC-4B06C47CDD7D}" type="datetimeFigureOut">
              <a:rPr lang="sv-SE" smtClean="0"/>
              <a:t>2022-11-11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FC1DDB4-1748-41A4-898A-D7258FE41EEF}" type="slidenum">
              <a:rPr lang="sv-SE" smtClean="0"/>
              <a:t>‹#›</a:t>
            </a:fld>
            <a:endParaRPr lang="sv-SE"/>
          </a:p>
        </p:txBody>
      </p:sp>
    </p:spTree>
    <p:extLst>
      <p:ext uri="{BB962C8B-B14F-4D97-AF65-F5344CB8AC3E}">
        <p14:creationId xmlns:p14="http://schemas.microsoft.com/office/powerpoint/2010/main" val="3166260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819824D0-EAFC-44D6-A1FC-4B06C47CDD7D}" type="datetimeFigureOut">
              <a:rPr lang="sv-SE" smtClean="0"/>
              <a:t>2022-11-11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1FC1DDB4-1748-41A4-898A-D7258FE41EEF}" type="slidenum">
              <a:rPr lang="sv-SE" smtClean="0"/>
              <a:t>‹#›</a:t>
            </a:fld>
            <a:endParaRPr lang="sv-SE"/>
          </a:p>
        </p:txBody>
      </p:sp>
    </p:spTree>
    <p:extLst>
      <p:ext uri="{BB962C8B-B14F-4D97-AF65-F5344CB8AC3E}">
        <p14:creationId xmlns:p14="http://schemas.microsoft.com/office/powerpoint/2010/main" val="108534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819824D0-EAFC-44D6-A1FC-4B06C47CDD7D}" type="datetimeFigureOut">
              <a:rPr lang="sv-SE" smtClean="0"/>
              <a:t>2022-11-11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1FC1DDB4-1748-41A4-898A-D7258FE41EEF}" type="slidenum">
              <a:rPr lang="sv-SE" smtClean="0"/>
              <a:t>‹#›</a:t>
            </a:fld>
            <a:endParaRPr lang="sv-SE"/>
          </a:p>
        </p:txBody>
      </p:sp>
    </p:spTree>
    <p:extLst>
      <p:ext uri="{BB962C8B-B14F-4D97-AF65-F5344CB8AC3E}">
        <p14:creationId xmlns:p14="http://schemas.microsoft.com/office/powerpoint/2010/main" val="166867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824D0-EAFC-44D6-A1FC-4B06C47CDD7D}" type="datetimeFigureOut">
              <a:rPr lang="sv-SE" smtClean="0"/>
              <a:t>2022-11-11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1FC1DDB4-1748-41A4-898A-D7258FE41EEF}" type="slidenum">
              <a:rPr lang="sv-SE" smtClean="0"/>
              <a:t>‹#›</a:t>
            </a:fld>
            <a:endParaRPr lang="sv-SE"/>
          </a:p>
        </p:txBody>
      </p:sp>
    </p:spTree>
    <p:extLst>
      <p:ext uri="{BB962C8B-B14F-4D97-AF65-F5344CB8AC3E}">
        <p14:creationId xmlns:p14="http://schemas.microsoft.com/office/powerpoint/2010/main" val="332813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819824D0-EAFC-44D6-A1FC-4B06C47CDD7D}" type="datetimeFigureOut">
              <a:rPr lang="sv-SE" smtClean="0"/>
              <a:t>2022-11-11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FC1DDB4-1748-41A4-898A-D7258FE41EEF}" type="slidenum">
              <a:rPr lang="sv-SE" smtClean="0"/>
              <a:t>‹#›</a:t>
            </a:fld>
            <a:endParaRPr lang="sv-SE"/>
          </a:p>
        </p:txBody>
      </p:sp>
    </p:spTree>
    <p:extLst>
      <p:ext uri="{BB962C8B-B14F-4D97-AF65-F5344CB8AC3E}">
        <p14:creationId xmlns:p14="http://schemas.microsoft.com/office/powerpoint/2010/main" val="2765020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819824D0-EAFC-44D6-A1FC-4B06C47CDD7D}" type="datetimeFigureOut">
              <a:rPr lang="sv-SE" smtClean="0"/>
              <a:t>2022-11-11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FC1DDB4-1748-41A4-898A-D7258FE41EEF}" type="slidenum">
              <a:rPr lang="sv-SE" smtClean="0"/>
              <a:t>‹#›</a:t>
            </a:fld>
            <a:endParaRPr lang="sv-SE"/>
          </a:p>
        </p:txBody>
      </p:sp>
    </p:spTree>
    <p:extLst>
      <p:ext uri="{BB962C8B-B14F-4D97-AF65-F5344CB8AC3E}">
        <p14:creationId xmlns:p14="http://schemas.microsoft.com/office/powerpoint/2010/main" val="1070408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819824D0-EAFC-44D6-A1FC-4B06C47CDD7D}" type="datetimeFigureOut">
              <a:rPr lang="sv-SE" smtClean="0"/>
              <a:t>2022-11-11</a:t>
            </a:fld>
            <a:endParaRPr lang="sv-SE"/>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sv-SE"/>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1FC1DDB4-1748-41A4-898A-D7258FE41EEF}" type="slidenum">
              <a:rPr lang="sv-SE" smtClean="0"/>
              <a:t>‹#›</a:t>
            </a:fld>
            <a:endParaRPr lang="sv-SE"/>
          </a:p>
        </p:txBody>
      </p:sp>
    </p:spTree>
    <p:extLst>
      <p:ext uri="{BB962C8B-B14F-4D97-AF65-F5344CB8AC3E}">
        <p14:creationId xmlns:p14="http://schemas.microsoft.com/office/powerpoint/2010/main" val="33567732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rbetsformedlingen.se/platsbanken/annons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16.png"/><Relationship Id="rId18" Type="http://schemas.openxmlformats.org/officeDocument/2006/relationships/customXml" Target="../ink/ink8.xml"/><Relationship Id="rId26" Type="http://schemas.openxmlformats.org/officeDocument/2006/relationships/customXml" Target="../ink/ink12.xml"/><Relationship Id="rId3" Type="http://schemas.openxmlformats.org/officeDocument/2006/relationships/image" Target="../media/image11.png"/><Relationship Id="rId21" Type="http://schemas.openxmlformats.org/officeDocument/2006/relationships/image" Target="../media/image20.png"/><Relationship Id="rId7" Type="http://schemas.openxmlformats.org/officeDocument/2006/relationships/image" Target="../media/image13.png"/><Relationship Id="rId12" Type="http://schemas.openxmlformats.org/officeDocument/2006/relationships/customXml" Target="../ink/ink5.xml"/><Relationship Id="rId17" Type="http://schemas.openxmlformats.org/officeDocument/2006/relationships/image" Target="../media/image18.png"/><Relationship Id="rId25" Type="http://schemas.openxmlformats.org/officeDocument/2006/relationships/image" Target="../media/image22.png"/><Relationship Id="rId2" Type="http://schemas.openxmlformats.org/officeDocument/2006/relationships/image" Target="../media/image10.png"/><Relationship Id="rId16" Type="http://schemas.openxmlformats.org/officeDocument/2006/relationships/customXml" Target="../ink/ink7.xml"/><Relationship Id="rId20" Type="http://schemas.openxmlformats.org/officeDocument/2006/relationships/customXml" Target="../ink/ink9.xml"/><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15.png"/><Relationship Id="rId24" Type="http://schemas.openxmlformats.org/officeDocument/2006/relationships/customXml" Target="../ink/ink11.xml"/><Relationship Id="rId5" Type="http://schemas.openxmlformats.org/officeDocument/2006/relationships/image" Target="../media/image12.png"/><Relationship Id="rId15" Type="http://schemas.openxmlformats.org/officeDocument/2006/relationships/image" Target="../media/image17.png"/><Relationship Id="rId23" Type="http://schemas.openxmlformats.org/officeDocument/2006/relationships/image" Target="../media/image21.png"/><Relationship Id="rId10" Type="http://schemas.openxmlformats.org/officeDocument/2006/relationships/customXml" Target="../ink/ink4.xml"/><Relationship Id="rId19" Type="http://schemas.openxmlformats.org/officeDocument/2006/relationships/image" Target="../media/image19.png"/><Relationship Id="rId4" Type="http://schemas.openxmlformats.org/officeDocument/2006/relationships/customXml" Target="../ink/ink1.xml"/><Relationship Id="rId9" Type="http://schemas.openxmlformats.org/officeDocument/2006/relationships/image" Target="../media/image14.png"/><Relationship Id="rId14" Type="http://schemas.openxmlformats.org/officeDocument/2006/relationships/customXml" Target="../ink/ink6.xml"/><Relationship Id="rId22" Type="http://schemas.openxmlformats.org/officeDocument/2006/relationships/customXml" Target="../ink/ink10.xml"/><Relationship Id="rId27" Type="http://schemas.openxmlformats.org/officeDocument/2006/relationships/image" Target="../media/image2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arbetsformedlingen.se/platsbanken/annons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5912A3-8A40-D051-4379-97D115B53F99}"/>
              </a:ext>
            </a:extLst>
          </p:cNvPr>
          <p:cNvSpPr>
            <a:spLocks noGrp="1"/>
          </p:cNvSpPr>
          <p:nvPr>
            <p:ph type="ctrTitle"/>
          </p:nvPr>
        </p:nvSpPr>
        <p:spPr/>
        <p:txBody>
          <a:bodyPr/>
          <a:lstStyle/>
          <a:p>
            <a:r>
              <a:rPr lang="sv-SE" dirty="0"/>
              <a:t>Skriva CV och personligt brev</a:t>
            </a:r>
          </a:p>
        </p:txBody>
      </p:sp>
      <p:sp>
        <p:nvSpPr>
          <p:cNvPr id="3" name="Underrubrik 2">
            <a:extLst>
              <a:ext uri="{FF2B5EF4-FFF2-40B4-BE49-F238E27FC236}">
                <a16:creationId xmlns:a16="http://schemas.microsoft.com/office/drawing/2014/main" id="{A9E1DABC-ACCE-9696-B062-4FD5E1F1CBD4}"/>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1195842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6A17E5-40A9-BB88-F179-78FC62811FF3}"/>
              </a:ext>
            </a:extLst>
          </p:cNvPr>
          <p:cNvSpPr>
            <a:spLocks noGrp="1"/>
          </p:cNvSpPr>
          <p:nvPr>
            <p:ph type="title"/>
          </p:nvPr>
        </p:nvSpPr>
        <p:spPr/>
        <p:txBody>
          <a:bodyPr/>
          <a:lstStyle/>
          <a:p>
            <a:pPr algn="ctr"/>
            <a:r>
              <a:rPr lang="sv-SE" dirty="0"/>
              <a:t>Syfte</a:t>
            </a:r>
          </a:p>
        </p:txBody>
      </p:sp>
      <p:sp>
        <p:nvSpPr>
          <p:cNvPr id="3" name="Platshållare för innehåll 2">
            <a:extLst>
              <a:ext uri="{FF2B5EF4-FFF2-40B4-BE49-F238E27FC236}">
                <a16:creationId xmlns:a16="http://schemas.microsoft.com/office/drawing/2014/main" id="{54304B29-00A3-5ADF-22EA-BDA703E29757}"/>
              </a:ext>
            </a:extLst>
          </p:cNvPr>
          <p:cNvSpPr>
            <a:spLocks noGrp="1"/>
          </p:cNvSpPr>
          <p:nvPr>
            <p:ph idx="1"/>
          </p:nvPr>
        </p:nvSpPr>
        <p:spPr/>
        <p:txBody>
          <a:bodyPr>
            <a:normAutofit/>
          </a:bodyPr>
          <a:lstStyle/>
          <a:p>
            <a:r>
              <a:rPr lang="sv-SE" sz="2800" dirty="0"/>
              <a:t>Att få en bättre förståelse för hur CV och personligt brev ser ut så att ni får lättare att söka jobb i framtiden.</a:t>
            </a:r>
          </a:p>
          <a:p>
            <a:r>
              <a:rPr lang="sv-SE" sz="2800" dirty="0"/>
              <a:t>Att öva på att skriva och formulera er bättre.</a:t>
            </a:r>
          </a:p>
        </p:txBody>
      </p:sp>
    </p:spTree>
    <p:extLst>
      <p:ext uri="{BB962C8B-B14F-4D97-AF65-F5344CB8AC3E}">
        <p14:creationId xmlns:p14="http://schemas.microsoft.com/office/powerpoint/2010/main" val="1214580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A4B82F-DD78-9E35-C063-B333327DE4EC}"/>
              </a:ext>
            </a:extLst>
          </p:cNvPr>
          <p:cNvSpPr>
            <a:spLocks noGrp="1"/>
          </p:cNvSpPr>
          <p:nvPr>
            <p:ph type="title"/>
          </p:nvPr>
        </p:nvSpPr>
        <p:spPr/>
        <p:txBody>
          <a:bodyPr/>
          <a:lstStyle/>
          <a:p>
            <a:pPr algn="ctr"/>
            <a:r>
              <a:rPr lang="sv-SE" dirty="0"/>
              <a:t>Vad är skillnaden mellan CV och personligt brev?</a:t>
            </a:r>
          </a:p>
        </p:txBody>
      </p:sp>
      <p:graphicFrame>
        <p:nvGraphicFramePr>
          <p:cNvPr id="5" name="Tabell 5">
            <a:extLst>
              <a:ext uri="{FF2B5EF4-FFF2-40B4-BE49-F238E27FC236}">
                <a16:creationId xmlns:a16="http://schemas.microsoft.com/office/drawing/2014/main" id="{81670B0C-A9EB-4916-94E7-00E6DD26646A}"/>
              </a:ext>
            </a:extLst>
          </p:cNvPr>
          <p:cNvGraphicFramePr>
            <a:graphicFrameLocks noGrp="1"/>
          </p:cNvGraphicFramePr>
          <p:nvPr>
            <p:ph idx="1"/>
            <p:extLst>
              <p:ext uri="{D42A27DB-BD31-4B8C-83A1-F6EECF244321}">
                <p14:modId xmlns:p14="http://schemas.microsoft.com/office/powerpoint/2010/main" val="1149614109"/>
              </p:ext>
            </p:extLst>
          </p:nvPr>
        </p:nvGraphicFramePr>
        <p:xfrm>
          <a:off x="1159669" y="2606040"/>
          <a:ext cx="9872662" cy="1645920"/>
        </p:xfrm>
        <a:graphic>
          <a:graphicData uri="http://schemas.openxmlformats.org/drawingml/2006/table">
            <a:tbl>
              <a:tblPr firstRow="1" bandRow="1">
                <a:tableStyleId>{2D5ABB26-0587-4C30-8999-92F81FD0307C}</a:tableStyleId>
              </a:tblPr>
              <a:tblGrid>
                <a:gridCol w="4936331">
                  <a:extLst>
                    <a:ext uri="{9D8B030D-6E8A-4147-A177-3AD203B41FA5}">
                      <a16:colId xmlns:a16="http://schemas.microsoft.com/office/drawing/2014/main" val="3721462533"/>
                    </a:ext>
                  </a:extLst>
                </a:gridCol>
                <a:gridCol w="4936331">
                  <a:extLst>
                    <a:ext uri="{9D8B030D-6E8A-4147-A177-3AD203B41FA5}">
                      <a16:colId xmlns:a16="http://schemas.microsoft.com/office/drawing/2014/main" val="1459941196"/>
                    </a:ext>
                  </a:extLst>
                </a:gridCol>
              </a:tblGrid>
              <a:tr h="370840">
                <a:tc>
                  <a:txBody>
                    <a:bodyPr/>
                    <a:lstStyle/>
                    <a:p>
                      <a:r>
                        <a:rPr lang="sv-SE" sz="2400" b="1" dirty="0"/>
                        <a:t>CV</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sv-SE" sz="2400" b="1" dirty="0"/>
                        <a:t>Personligt brev</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443628"/>
                  </a:ext>
                </a:extLst>
              </a:tr>
              <a:tr h="370840">
                <a:tc>
                  <a:txBody>
                    <a:bodyPr/>
                    <a:lstStyle/>
                    <a:p>
                      <a:r>
                        <a:rPr lang="sv-SE" dirty="0"/>
                        <a:t>”Tabellformat”</a:t>
                      </a:r>
                    </a:p>
                    <a:p>
                      <a:endParaRPr lang="sv-SE" dirty="0"/>
                    </a:p>
                    <a:p>
                      <a:r>
                        <a:rPr lang="sv-SE" dirty="0"/>
                        <a:t>Informerar kortfattat om dina erfarenheter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sv-SE" dirty="0"/>
                        <a:t>Flytande text</a:t>
                      </a:r>
                    </a:p>
                    <a:p>
                      <a:endParaRPr lang="sv-SE" dirty="0"/>
                    </a:p>
                    <a:p>
                      <a:r>
                        <a:rPr lang="sv-SE" dirty="0"/>
                        <a:t>Berättar om vem du är och varför du skulle passa för just det jobbet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60615927"/>
                  </a:ext>
                </a:extLst>
              </a:tr>
            </a:tbl>
          </a:graphicData>
        </a:graphic>
      </p:graphicFrame>
    </p:spTree>
    <p:extLst>
      <p:ext uri="{BB962C8B-B14F-4D97-AF65-F5344CB8AC3E}">
        <p14:creationId xmlns:p14="http://schemas.microsoft.com/office/powerpoint/2010/main" val="2056607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24EDD3-B367-CE15-73D9-2573AC957179}"/>
              </a:ext>
            </a:extLst>
          </p:cNvPr>
          <p:cNvSpPr>
            <a:spLocks noGrp="1"/>
          </p:cNvSpPr>
          <p:nvPr>
            <p:ph type="title"/>
          </p:nvPr>
        </p:nvSpPr>
        <p:spPr/>
        <p:txBody>
          <a:bodyPr/>
          <a:lstStyle/>
          <a:p>
            <a:pPr algn="ctr"/>
            <a:r>
              <a:rPr lang="sv-SE" dirty="0"/>
              <a:t>Beskriv varför man borde anställa just dig</a:t>
            </a:r>
          </a:p>
        </p:txBody>
      </p:sp>
      <p:sp>
        <p:nvSpPr>
          <p:cNvPr id="3" name="Platshållare för innehåll 2">
            <a:extLst>
              <a:ext uri="{FF2B5EF4-FFF2-40B4-BE49-F238E27FC236}">
                <a16:creationId xmlns:a16="http://schemas.microsoft.com/office/drawing/2014/main" id="{0E871DEB-7B39-50CC-8C33-C72A8A108C6D}"/>
              </a:ext>
            </a:extLst>
          </p:cNvPr>
          <p:cNvSpPr>
            <a:spLocks noGrp="1"/>
          </p:cNvSpPr>
          <p:nvPr>
            <p:ph idx="1"/>
          </p:nvPr>
        </p:nvSpPr>
        <p:spPr/>
        <p:txBody>
          <a:bodyPr/>
          <a:lstStyle/>
          <a:p>
            <a:pPr>
              <a:lnSpc>
                <a:spcPct val="150000"/>
              </a:lnSpc>
            </a:pPr>
            <a:r>
              <a:rPr lang="sv-SE" sz="2800" dirty="0"/>
              <a:t>Förklara varför du passar så bra på jobbet.</a:t>
            </a:r>
          </a:p>
          <a:p>
            <a:pPr>
              <a:lnSpc>
                <a:spcPct val="100000"/>
              </a:lnSpc>
            </a:pPr>
            <a:r>
              <a:rPr lang="sv-SE" sz="2800" dirty="0"/>
              <a:t>Beskriv flera egenskaper du har som skulle passa bra i jobbet.</a:t>
            </a:r>
          </a:p>
          <a:p>
            <a:pPr>
              <a:lnSpc>
                <a:spcPct val="100000"/>
              </a:lnSpc>
            </a:pPr>
            <a:r>
              <a:rPr lang="sv-SE" sz="2800" dirty="0"/>
              <a:t>Kom ihåg! De får ditt CV också, så du behöver inte skriva om samma sak. </a:t>
            </a:r>
            <a:endParaRPr lang="sv-SE" dirty="0"/>
          </a:p>
        </p:txBody>
      </p:sp>
    </p:spTree>
    <p:extLst>
      <p:ext uri="{BB962C8B-B14F-4D97-AF65-F5344CB8AC3E}">
        <p14:creationId xmlns:p14="http://schemas.microsoft.com/office/powerpoint/2010/main" val="1947080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CF1443-4BB1-6E57-44E5-5CD68C13BC3A}"/>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0DA41D51-7133-4EBA-F57E-8B164CC5C938}"/>
              </a:ext>
            </a:extLst>
          </p:cNvPr>
          <p:cNvSpPr>
            <a:spLocks noGrp="1"/>
          </p:cNvSpPr>
          <p:nvPr>
            <p:ph idx="1"/>
          </p:nvPr>
        </p:nvSpPr>
        <p:spPr/>
        <p:txBody>
          <a:bodyPr/>
          <a:lstStyle/>
          <a:p>
            <a:endParaRPr lang="sv-SE"/>
          </a:p>
        </p:txBody>
      </p:sp>
      <p:pic>
        <p:nvPicPr>
          <p:cNvPr id="5" name="Bild 2" descr="Mall för personligt brev">
            <a:extLst>
              <a:ext uri="{FF2B5EF4-FFF2-40B4-BE49-F238E27FC236}">
                <a16:creationId xmlns:a16="http://schemas.microsoft.com/office/drawing/2014/main" id="{3A8844E2-D6F3-2F41-CA7C-F47573592782}"/>
              </a:ext>
            </a:extLst>
          </p:cNvPr>
          <p:cNvPicPr>
            <a:picLocks noChangeAspect="1"/>
          </p:cNvPicPr>
          <p:nvPr/>
        </p:nvPicPr>
        <p:blipFill rotWithShape="1">
          <a:blip r:embed="rId2">
            <a:extLst>
              <a:ext uri="{28A0092B-C50C-407E-A947-70E740481C1C}">
                <a14:useLocalDpi xmlns:a14="http://schemas.microsoft.com/office/drawing/2010/main" val="0"/>
              </a:ext>
            </a:extLst>
          </a:blip>
          <a:srcRect t="1254" r="705" b="43027"/>
          <a:stretch/>
        </p:blipFill>
        <p:spPr bwMode="auto">
          <a:xfrm>
            <a:off x="276137" y="874643"/>
            <a:ext cx="5965637" cy="5009322"/>
          </a:xfrm>
          <a:prstGeom prst="rect">
            <a:avLst/>
          </a:prstGeom>
          <a:noFill/>
          <a:ln>
            <a:noFill/>
          </a:ln>
        </p:spPr>
      </p:pic>
      <p:pic>
        <p:nvPicPr>
          <p:cNvPr id="6" name="Bild 2" descr="Mall för personligt brev">
            <a:extLst>
              <a:ext uri="{FF2B5EF4-FFF2-40B4-BE49-F238E27FC236}">
                <a16:creationId xmlns:a16="http://schemas.microsoft.com/office/drawing/2014/main" id="{66DB8BF4-CC05-E72C-7A5A-5C2A50CF4830}"/>
              </a:ext>
            </a:extLst>
          </p:cNvPr>
          <p:cNvPicPr>
            <a:picLocks noChangeAspect="1"/>
          </p:cNvPicPr>
          <p:nvPr/>
        </p:nvPicPr>
        <p:blipFill rotWithShape="1">
          <a:blip r:embed="rId2">
            <a:extLst>
              <a:ext uri="{28A0092B-C50C-407E-A947-70E740481C1C}">
                <a14:useLocalDpi xmlns:a14="http://schemas.microsoft.com/office/drawing/2010/main" val="0"/>
              </a:ext>
            </a:extLst>
          </a:blip>
          <a:srcRect l="287" t="57712" b="1448"/>
          <a:stretch/>
        </p:blipFill>
        <p:spPr bwMode="auto">
          <a:xfrm>
            <a:off x="6095999" y="1541833"/>
            <a:ext cx="5744155" cy="3520497"/>
          </a:xfrm>
          <a:prstGeom prst="rect">
            <a:avLst/>
          </a:prstGeom>
          <a:noFill/>
          <a:ln>
            <a:noFill/>
          </a:ln>
        </p:spPr>
      </p:pic>
    </p:spTree>
    <p:extLst>
      <p:ext uri="{BB962C8B-B14F-4D97-AF65-F5344CB8AC3E}">
        <p14:creationId xmlns:p14="http://schemas.microsoft.com/office/powerpoint/2010/main" val="3494860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0E9E75-3739-0FF1-0C7A-732B974A22E8}"/>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13991A0B-D98C-6CCC-D152-A79F34B1E7B6}"/>
              </a:ext>
            </a:extLst>
          </p:cNvPr>
          <p:cNvSpPr>
            <a:spLocks noGrp="1"/>
          </p:cNvSpPr>
          <p:nvPr>
            <p:ph idx="1"/>
          </p:nvPr>
        </p:nvSpPr>
        <p:spPr>
          <a:xfrm>
            <a:off x="8335616" y="2057400"/>
            <a:ext cx="2680255" cy="4038600"/>
          </a:xfrm>
        </p:spPr>
        <p:txBody>
          <a:bodyPr/>
          <a:lstStyle/>
          <a:p>
            <a:pPr marL="45720" indent="0">
              <a:buNone/>
            </a:pPr>
            <a:r>
              <a:rPr lang="sv-SE" dirty="0"/>
              <a:t>Inledning</a:t>
            </a:r>
          </a:p>
          <a:p>
            <a:pPr marL="45720" indent="0">
              <a:buNone/>
            </a:pPr>
            <a:endParaRPr lang="sv-SE" dirty="0"/>
          </a:p>
          <a:p>
            <a:pPr marL="45720" indent="0">
              <a:buNone/>
            </a:pPr>
            <a:endParaRPr lang="sv-SE" dirty="0"/>
          </a:p>
          <a:p>
            <a:pPr marL="45720" indent="0">
              <a:buNone/>
            </a:pPr>
            <a:r>
              <a:rPr lang="sv-SE" dirty="0"/>
              <a:t>Varför ska man anställa mig?</a:t>
            </a:r>
          </a:p>
          <a:p>
            <a:pPr marL="45720" indent="0">
              <a:buNone/>
            </a:pPr>
            <a:endParaRPr lang="sv-SE" dirty="0"/>
          </a:p>
          <a:p>
            <a:pPr marL="45720" indent="0">
              <a:buNone/>
            </a:pPr>
            <a:r>
              <a:rPr lang="sv-SE" dirty="0"/>
              <a:t>Avslutning</a:t>
            </a:r>
          </a:p>
        </p:txBody>
      </p:sp>
      <p:pic>
        <p:nvPicPr>
          <p:cNvPr id="6" name="Bildobjekt 5">
            <a:extLst>
              <a:ext uri="{FF2B5EF4-FFF2-40B4-BE49-F238E27FC236}">
                <a16:creationId xmlns:a16="http://schemas.microsoft.com/office/drawing/2014/main" id="{0FE6BFF6-A98D-D9D5-E441-63F1344AB731}"/>
              </a:ext>
            </a:extLst>
          </p:cNvPr>
          <p:cNvPicPr>
            <a:picLocks noChangeAspect="1"/>
          </p:cNvPicPr>
          <p:nvPr/>
        </p:nvPicPr>
        <p:blipFill>
          <a:blip r:embed="rId2"/>
          <a:stretch>
            <a:fillRect/>
          </a:stretch>
        </p:blipFill>
        <p:spPr>
          <a:xfrm>
            <a:off x="649554" y="492225"/>
            <a:ext cx="7506269" cy="5873550"/>
          </a:xfrm>
          <a:prstGeom prst="rect">
            <a:avLst/>
          </a:prstGeom>
        </p:spPr>
      </p:pic>
      <p:sp>
        <p:nvSpPr>
          <p:cNvPr id="4" name="Höger klammerparentes 3">
            <a:extLst>
              <a:ext uri="{FF2B5EF4-FFF2-40B4-BE49-F238E27FC236}">
                <a16:creationId xmlns:a16="http://schemas.microsoft.com/office/drawing/2014/main" id="{5FE575E1-E006-7729-19DF-8F2B6DC5BD9B}"/>
              </a:ext>
            </a:extLst>
          </p:cNvPr>
          <p:cNvSpPr/>
          <p:nvPr/>
        </p:nvSpPr>
        <p:spPr>
          <a:xfrm>
            <a:off x="8044070" y="1965960"/>
            <a:ext cx="291547" cy="697727"/>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sv-SE">
              <a:ln w="0"/>
              <a:effectLst>
                <a:outerShdw blurRad="38100" dist="19050" dir="2700000" algn="tl" rotWithShape="0">
                  <a:schemeClr val="dk1">
                    <a:alpha val="40000"/>
                  </a:schemeClr>
                </a:outerShdw>
              </a:effectLst>
            </a:endParaRPr>
          </a:p>
        </p:txBody>
      </p:sp>
      <p:sp>
        <p:nvSpPr>
          <p:cNvPr id="5" name="Höger klammerparentes 4">
            <a:extLst>
              <a:ext uri="{FF2B5EF4-FFF2-40B4-BE49-F238E27FC236}">
                <a16:creationId xmlns:a16="http://schemas.microsoft.com/office/drawing/2014/main" id="{6A421CB5-3C30-F232-E2CC-27C289E08AB4}"/>
              </a:ext>
            </a:extLst>
          </p:cNvPr>
          <p:cNvSpPr/>
          <p:nvPr/>
        </p:nvSpPr>
        <p:spPr>
          <a:xfrm>
            <a:off x="8044069" y="2755127"/>
            <a:ext cx="291547" cy="2042160"/>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sv-SE">
              <a:ln w="0"/>
              <a:effectLst>
                <a:outerShdw blurRad="38100" dist="19050" dir="2700000" algn="tl" rotWithShape="0">
                  <a:schemeClr val="dk1">
                    <a:alpha val="40000"/>
                  </a:schemeClr>
                </a:outerShdw>
              </a:effectLst>
            </a:endParaRPr>
          </a:p>
        </p:txBody>
      </p:sp>
      <p:sp>
        <p:nvSpPr>
          <p:cNvPr id="7" name="Höger klammerparentes 6">
            <a:extLst>
              <a:ext uri="{FF2B5EF4-FFF2-40B4-BE49-F238E27FC236}">
                <a16:creationId xmlns:a16="http://schemas.microsoft.com/office/drawing/2014/main" id="{DDFC8FC8-94F4-844F-51F4-19FF56F3A39B}"/>
              </a:ext>
            </a:extLst>
          </p:cNvPr>
          <p:cNvSpPr/>
          <p:nvPr/>
        </p:nvSpPr>
        <p:spPr>
          <a:xfrm>
            <a:off x="8044069" y="4807889"/>
            <a:ext cx="291547" cy="400215"/>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sv-SE">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79815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0EE710-D142-DDB4-2A32-62C8E5B8D494}"/>
              </a:ext>
            </a:extLst>
          </p:cNvPr>
          <p:cNvSpPr>
            <a:spLocks noGrp="1"/>
          </p:cNvSpPr>
          <p:nvPr>
            <p:ph type="title"/>
          </p:nvPr>
        </p:nvSpPr>
        <p:spPr/>
        <p:txBody>
          <a:bodyPr/>
          <a:lstStyle/>
          <a:p>
            <a:pPr algn="ctr"/>
            <a:r>
              <a:rPr lang="sv-SE" dirty="0"/>
              <a:t>Hitta ett jobb att söka!</a:t>
            </a:r>
          </a:p>
        </p:txBody>
      </p:sp>
      <p:sp>
        <p:nvSpPr>
          <p:cNvPr id="3" name="Platshållare för innehåll 2">
            <a:extLst>
              <a:ext uri="{FF2B5EF4-FFF2-40B4-BE49-F238E27FC236}">
                <a16:creationId xmlns:a16="http://schemas.microsoft.com/office/drawing/2014/main" id="{BB376AAE-F78A-3AF0-36AE-E8AF54816DF1}"/>
              </a:ext>
            </a:extLst>
          </p:cNvPr>
          <p:cNvSpPr>
            <a:spLocks noGrp="1"/>
          </p:cNvSpPr>
          <p:nvPr>
            <p:ph idx="1"/>
          </p:nvPr>
        </p:nvSpPr>
        <p:spPr/>
        <p:txBody>
          <a:bodyPr>
            <a:normAutofit/>
          </a:bodyPr>
          <a:lstStyle/>
          <a:p>
            <a:r>
              <a:rPr lang="sv-SE" sz="2400" dirty="0"/>
              <a:t>Innan du börjar skriva ditt personliga brev går du in på </a:t>
            </a:r>
            <a:r>
              <a:rPr lang="sv-SE" sz="2400" b="1" dirty="0">
                <a:hlinkClick r:id="rId2">
                  <a:extLst>
                    <a:ext uri="{A12FA001-AC4F-418D-AE19-62706E023703}">
                      <ahyp:hlinkClr xmlns:ahyp="http://schemas.microsoft.com/office/drawing/2018/hyperlinkcolor" val="tx"/>
                    </a:ext>
                  </a:extLst>
                </a:hlinkClick>
              </a:rPr>
              <a:t>https://arbetsformedlingen.se/platsbanken/annonser</a:t>
            </a:r>
            <a:r>
              <a:rPr lang="sv-SE" sz="2400" b="1" dirty="0"/>
              <a:t> </a:t>
            </a:r>
            <a:r>
              <a:rPr lang="sv-SE" sz="2400" dirty="0"/>
              <a:t>och kollar på platsannonser för yrket du vill ha. </a:t>
            </a:r>
          </a:p>
          <a:p>
            <a:r>
              <a:rPr lang="sv-SE" sz="2400" dirty="0"/>
              <a:t>Kolla på vad de söker efter! Anpassa ditt brev efter det så att du passar in på vad de söker.</a:t>
            </a:r>
          </a:p>
          <a:p>
            <a:endParaRPr lang="sv-SE" sz="2400" dirty="0"/>
          </a:p>
          <a:p>
            <a:r>
              <a:rPr lang="sv-SE" sz="2400" dirty="0"/>
              <a:t>Om det inte skulle finnas annonser för yrket du vill ha, försök tänka efter själv. Vilken sorts person tror du att någon skulle vilja anställa för det jobbet? Vilka egenskaper tror du är viktiga för att vara bra på det jobbet?</a:t>
            </a:r>
          </a:p>
        </p:txBody>
      </p:sp>
    </p:spTree>
    <p:extLst>
      <p:ext uri="{BB962C8B-B14F-4D97-AF65-F5344CB8AC3E}">
        <p14:creationId xmlns:p14="http://schemas.microsoft.com/office/powerpoint/2010/main" val="1023188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1C6987-1624-CE6D-2C6C-6B9E0DD22E58}"/>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07502147-8C76-4C27-54AB-8050F488B857}"/>
              </a:ext>
            </a:extLst>
          </p:cNvPr>
          <p:cNvSpPr>
            <a:spLocks noGrp="1"/>
          </p:cNvSpPr>
          <p:nvPr>
            <p:ph idx="1"/>
          </p:nvPr>
        </p:nvSpPr>
        <p:spPr/>
        <p:txBody>
          <a:bodyPr/>
          <a:lstStyle/>
          <a:p>
            <a:endParaRPr lang="sv-SE"/>
          </a:p>
        </p:txBody>
      </p:sp>
      <p:pic>
        <p:nvPicPr>
          <p:cNvPr id="5" name="Bildobjekt 4">
            <a:extLst>
              <a:ext uri="{FF2B5EF4-FFF2-40B4-BE49-F238E27FC236}">
                <a16:creationId xmlns:a16="http://schemas.microsoft.com/office/drawing/2014/main" id="{842DE7D9-DFE5-9649-F2D9-0E3763B3752F}"/>
              </a:ext>
            </a:extLst>
          </p:cNvPr>
          <p:cNvPicPr>
            <a:picLocks noChangeAspect="1"/>
          </p:cNvPicPr>
          <p:nvPr/>
        </p:nvPicPr>
        <p:blipFill>
          <a:blip r:embed="rId2"/>
          <a:stretch>
            <a:fillRect/>
          </a:stretch>
        </p:blipFill>
        <p:spPr>
          <a:xfrm>
            <a:off x="300037" y="490537"/>
            <a:ext cx="11591925" cy="5876925"/>
          </a:xfrm>
          <a:prstGeom prst="rect">
            <a:avLst/>
          </a:prstGeom>
        </p:spPr>
      </p:pic>
      <p:sp>
        <p:nvSpPr>
          <p:cNvPr id="6" name="Rektangel 5">
            <a:extLst>
              <a:ext uri="{FF2B5EF4-FFF2-40B4-BE49-F238E27FC236}">
                <a16:creationId xmlns:a16="http://schemas.microsoft.com/office/drawing/2014/main" id="{B766BD7A-C168-841D-F82B-B17B11EFB7C1}"/>
              </a:ext>
            </a:extLst>
          </p:cNvPr>
          <p:cNvSpPr/>
          <p:nvPr/>
        </p:nvSpPr>
        <p:spPr>
          <a:xfrm>
            <a:off x="300037" y="2305878"/>
            <a:ext cx="9872871" cy="7288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4053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CC106C-B6C3-EA1A-4694-456AEB374315}"/>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703181FF-AC6F-0ACC-95D5-B5E3C1DF081A}"/>
              </a:ext>
            </a:extLst>
          </p:cNvPr>
          <p:cNvSpPr>
            <a:spLocks noGrp="1"/>
          </p:cNvSpPr>
          <p:nvPr>
            <p:ph idx="1"/>
          </p:nvPr>
        </p:nvSpPr>
        <p:spPr/>
        <p:txBody>
          <a:bodyPr/>
          <a:lstStyle/>
          <a:p>
            <a:endParaRPr lang="sv-SE"/>
          </a:p>
        </p:txBody>
      </p:sp>
      <p:pic>
        <p:nvPicPr>
          <p:cNvPr id="8" name="Bildobjekt 7">
            <a:extLst>
              <a:ext uri="{FF2B5EF4-FFF2-40B4-BE49-F238E27FC236}">
                <a16:creationId xmlns:a16="http://schemas.microsoft.com/office/drawing/2014/main" id="{21A77995-159A-4F21-264B-03321BDD2564}"/>
              </a:ext>
            </a:extLst>
          </p:cNvPr>
          <p:cNvPicPr>
            <a:picLocks noChangeAspect="1"/>
          </p:cNvPicPr>
          <p:nvPr/>
        </p:nvPicPr>
        <p:blipFill>
          <a:blip r:embed="rId2"/>
          <a:stretch>
            <a:fillRect/>
          </a:stretch>
        </p:blipFill>
        <p:spPr>
          <a:xfrm>
            <a:off x="1143000" y="485775"/>
            <a:ext cx="9906000" cy="5886450"/>
          </a:xfrm>
          <a:prstGeom prst="rect">
            <a:avLst/>
          </a:prstGeom>
        </p:spPr>
      </p:pic>
      <p:sp>
        <p:nvSpPr>
          <p:cNvPr id="6" name="Rektangel 5">
            <a:extLst>
              <a:ext uri="{FF2B5EF4-FFF2-40B4-BE49-F238E27FC236}">
                <a16:creationId xmlns:a16="http://schemas.microsoft.com/office/drawing/2014/main" id="{76D3F210-2C3B-0734-85DB-50CDB0C0A3E3}"/>
              </a:ext>
            </a:extLst>
          </p:cNvPr>
          <p:cNvSpPr/>
          <p:nvPr/>
        </p:nvSpPr>
        <p:spPr>
          <a:xfrm>
            <a:off x="2287864" y="1126434"/>
            <a:ext cx="1237215" cy="5433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05813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520034-A92B-29ED-2079-65D359D4ACAC}"/>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83F3D61F-B587-DB8D-36FC-440B28BA6323}"/>
              </a:ext>
            </a:extLst>
          </p:cNvPr>
          <p:cNvSpPr>
            <a:spLocks noGrp="1"/>
          </p:cNvSpPr>
          <p:nvPr>
            <p:ph idx="1"/>
          </p:nvPr>
        </p:nvSpPr>
        <p:spPr/>
        <p:txBody>
          <a:bodyPr/>
          <a:lstStyle/>
          <a:p>
            <a:endParaRPr lang="sv-SE"/>
          </a:p>
        </p:txBody>
      </p:sp>
      <p:pic>
        <p:nvPicPr>
          <p:cNvPr id="5" name="Bildobjekt 4">
            <a:extLst>
              <a:ext uri="{FF2B5EF4-FFF2-40B4-BE49-F238E27FC236}">
                <a16:creationId xmlns:a16="http://schemas.microsoft.com/office/drawing/2014/main" id="{0F41DE66-4F4A-5578-DDC1-61179EF7F08B}"/>
              </a:ext>
            </a:extLst>
          </p:cNvPr>
          <p:cNvPicPr>
            <a:picLocks noChangeAspect="1"/>
          </p:cNvPicPr>
          <p:nvPr/>
        </p:nvPicPr>
        <p:blipFill>
          <a:blip r:embed="rId2"/>
          <a:stretch>
            <a:fillRect/>
          </a:stretch>
        </p:blipFill>
        <p:spPr>
          <a:xfrm>
            <a:off x="2464904" y="321769"/>
            <a:ext cx="7196844" cy="6158544"/>
          </a:xfrm>
          <a:prstGeom prst="rect">
            <a:avLst/>
          </a:prstGeom>
        </p:spPr>
      </p:pic>
    </p:spTree>
    <p:extLst>
      <p:ext uri="{BB962C8B-B14F-4D97-AF65-F5344CB8AC3E}">
        <p14:creationId xmlns:p14="http://schemas.microsoft.com/office/powerpoint/2010/main" val="2530195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0FCBDE9-A62C-DBB7-83C8-56F9441E36C3}"/>
              </a:ext>
            </a:extLst>
          </p:cNvPr>
          <p:cNvSpPr>
            <a:spLocks noGrp="1"/>
          </p:cNvSpPr>
          <p:nvPr>
            <p:ph idx="1"/>
          </p:nvPr>
        </p:nvSpPr>
        <p:spPr/>
        <p:txBody>
          <a:bodyPr/>
          <a:lstStyle/>
          <a:p>
            <a:endParaRPr lang="sv-SE" dirty="0"/>
          </a:p>
        </p:txBody>
      </p:sp>
      <p:pic>
        <p:nvPicPr>
          <p:cNvPr id="7" name="Bildobjekt 6">
            <a:extLst>
              <a:ext uri="{FF2B5EF4-FFF2-40B4-BE49-F238E27FC236}">
                <a16:creationId xmlns:a16="http://schemas.microsoft.com/office/drawing/2014/main" id="{C5DDACC5-AEB3-5877-9EEA-7DB80B212EA2}"/>
              </a:ext>
            </a:extLst>
          </p:cNvPr>
          <p:cNvPicPr>
            <a:picLocks noChangeAspect="1"/>
          </p:cNvPicPr>
          <p:nvPr/>
        </p:nvPicPr>
        <p:blipFill>
          <a:blip r:embed="rId2"/>
          <a:stretch>
            <a:fillRect/>
          </a:stretch>
        </p:blipFill>
        <p:spPr>
          <a:xfrm>
            <a:off x="235847" y="762000"/>
            <a:ext cx="11687175" cy="2019300"/>
          </a:xfrm>
          <a:prstGeom prst="rect">
            <a:avLst/>
          </a:prstGeom>
        </p:spPr>
      </p:pic>
      <p:pic>
        <p:nvPicPr>
          <p:cNvPr id="10" name="Bildobjekt 9">
            <a:extLst>
              <a:ext uri="{FF2B5EF4-FFF2-40B4-BE49-F238E27FC236}">
                <a16:creationId xmlns:a16="http://schemas.microsoft.com/office/drawing/2014/main" id="{D8A7FC9D-1B5A-9394-784A-10D94AC20098}"/>
              </a:ext>
            </a:extLst>
          </p:cNvPr>
          <p:cNvPicPr>
            <a:picLocks noChangeAspect="1"/>
          </p:cNvPicPr>
          <p:nvPr/>
        </p:nvPicPr>
        <p:blipFill>
          <a:blip r:embed="rId3"/>
          <a:stretch>
            <a:fillRect/>
          </a:stretch>
        </p:blipFill>
        <p:spPr>
          <a:xfrm>
            <a:off x="235846" y="3165995"/>
            <a:ext cx="11687175" cy="3372687"/>
          </a:xfrm>
          <a:prstGeom prst="rect">
            <a:avLst/>
          </a:prstGeom>
        </p:spPr>
      </p:pic>
      <mc:AlternateContent xmlns:mc="http://schemas.openxmlformats.org/markup-compatibility/2006" xmlns:p14="http://schemas.microsoft.com/office/powerpoint/2010/main">
        <mc:Choice Requires="p14">
          <p:contentPart p14:bwMode="auto" r:id="rId4">
            <p14:nvContentPartPr>
              <p14:cNvPr id="5" name="Pennanteckning 4">
                <a:extLst>
                  <a:ext uri="{FF2B5EF4-FFF2-40B4-BE49-F238E27FC236}">
                    <a16:creationId xmlns:a16="http://schemas.microsoft.com/office/drawing/2014/main" id="{AE3770D9-4B8D-3B7F-495D-506A4FA7B517}"/>
                  </a:ext>
                </a:extLst>
              </p14:cNvPr>
              <p14:cNvContentPartPr/>
              <p14:nvPr/>
            </p14:nvContentPartPr>
            <p14:xfrm>
              <a:off x="2279061" y="1589786"/>
              <a:ext cx="722520" cy="45720"/>
            </p14:xfrm>
          </p:contentPart>
        </mc:Choice>
        <mc:Fallback xmlns="">
          <p:pic>
            <p:nvPicPr>
              <p:cNvPr id="5" name="Pennanteckning 4">
                <a:extLst>
                  <a:ext uri="{FF2B5EF4-FFF2-40B4-BE49-F238E27FC236}">
                    <a16:creationId xmlns:a16="http://schemas.microsoft.com/office/drawing/2014/main" id="{AE3770D9-4B8D-3B7F-495D-506A4FA7B517}"/>
                  </a:ext>
                </a:extLst>
              </p:cNvPr>
              <p:cNvPicPr/>
              <p:nvPr/>
            </p:nvPicPr>
            <p:blipFill>
              <a:blip r:embed="rId5"/>
              <a:stretch>
                <a:fillRect/>
              </a:stretch>
            </p:blipFill>
            <p:spPr>
              <a:xfrm>
                <a:off x="2225061" y="1481786"/>
                <a:ext cx="830160" cy="2613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Pennanteckning 5">
                <a:extLst>
                  <a:ext uri="{FF2B5EF4-FFF2-40B4-BE49-F238E27FC236}">
                    <a16:creationId xmlns:a16="http://schemas.microsoft.com/office/drawing/2014/main" id="{6FEC7029-8D0B-0FB5-6790-F09B6296098A}"/>
                  </a:ext>
                </a:extLst>
              </p14:cNvPr>
              <p14:cNvContentPartPr/>
              <p14:nvPr/>
            </p14:nvContentPartPr>
            <p14:xfrm>
              <a:off x="3206421" y="1615346"/>
              <a:ext cx="1761480" cy="56880"/>
            </p14:xfrm>
          </p:contentPart>
        </mc:Choice>
        <mc:Fallback xmlns="">
          <p:pic>
            <p:nvPicPr>
              <p:cNvPr id="6" name="Pennanteckning 5">
                <a:extLst>
                  <a:ext uri="{FF2B5EF4-FFF2-40B4-BE49-F238E27FC236}">
                    <a16:creationId xmlns:a16="http://schemas.microsoft.com/office/drawing/2014/main" id="{6FEC7029-8D0B-0FB5-6790-F09B6296098A}"/>
                  </a:ext>
                </a:extLst>
              </p:cNvPr>
              <p:cNvPicPr/>
              <p:nvPr/>
            </p:nvPicPr>
            <p:blipFill>
              <a:blip r:embed="rId7"/>
              <a:stretch>
                <a:fillRect/>
              </a:stretch>
            </p:blipFill>
            <p:spPr>
              <a:xfrm>
                <a:off x="3152781" y="1507346"/>
                <a:ext cx="1869120" cy="2725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Pennanteckning 7">
                <a:extLst>
                  <a:ext uri="{FF2B5EF4-FFF2-40B4-BE49-F238E27FC236}">
                    <a16:creationId xmlns:a16="http://schemas.microsoft.com/office/drawing/2014/main" id="{43AB6FEA-EE74-C206-1675-00B36ECB1317}"/>
                  </a:ext>
                </a:extLst>
              </p14:cNvPr>
              <p14:cNvContentPartPr/>
              <p14:nvPr/>
            </p14:nvContentPartPr>
            <p14:xfrm>
              <a:off x="9448461" y="1629746"/>
              <a:ext cx="926640" cy="14040"/>
            </p14:xfrm>
          </p:contentPart>
        </mc:Choice>
        <mc:Fallback xmlns="">
          <p:pic>
            <p:nvPicPr>
              <p:cNvPr id="8" name="Pennanteckning 7">
                <a:extLst>
                  <a:ext uri="{FF2B5EF4-FFF2-40B4-BE49-F238E27FC236}">
                    <a16:creationId xmlns:a16="http://schemas.microsoft.com/office/drawing/2014/main" id="{43AB6FEA-EE74-C206-1675-00B36ECB1317}"/>
                  </a:ext>
                </a:extLst>
              </p:cNvPr>
              <p:cNvPicPr/>
              <p:nvPr/>
            </p:nvPicPr>
            <p:blipFill>
              <a:blip r:embed="rId9"/>
              <a:stretch>
                <a:fillRect/>
              </a:stretch>
            </p:blipFill>
            <p:spPr>
              <a:xfrm>
                <a:off x="9394461" y="1521746"/>
                <a:ext cx="1034280" cy="2296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Pennanteckning 8">
                <a:extLst>
                  <a:ext uri="{FF2B5EF4-FFF2-40B4-BE49-F238E27FC236}">
                    <a16:creationId xmlns:a16="http://schemas.microsoft.com/office/drawing/2014/main" id="{03BB44A6-1421-E375-81FC-B5997937529B}"/>
                  </a:ext>
                </a:extLst>
              </p14:cNvPr>
              <p14:cNvContentPartPr/>
              <p14:nvPr/>
            </p14:nvContentPartPr>
            <p14:xfrm>
              <a:off x="10561221" y="1616066"/>
              <a:ext cx="595440" cy="41760"/>
            </p14:xfrm>
          </p:contentPart>
        </mc:Choice>
        <mc:Fallback xmlns="">
          <p:pic>
            <p:nvPicPr>
              <p:cNvPr id="9" name="Pennanteckning 8">
                <a:extLst>
                  <a:ext uri="{FF2B5EF4-FFF2-40B4-BE49-F238E27FC236}">
                    <a16:creationId xmlns:a16="http://schemas.microsoft.com/office/drawing/2014/main" id="{03BB44A6-1421-E375-81FC-B5997937529B}"/>
                  </a:ext>
                </a:extLst>
              </p:cNvPr>
              <p:cNvPicPr/>
              <p:nvPr/>
            </p:nvPicPr>
            <p:blipFill>
              <a:blip r:embed="rId11"/>
              <a:stretch>
                <a:fillRect/>
              </a:stretch>
            </p:blipFill>
            <p:spPr>
              <a:xfrm>
                <a:off x="10507581" y="1508066"/>
                <a:ext cx="703080" cy="2574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Pennanteckning 10">
                <a:extLst>
                  <a:ext uri="{FF2B5EF4-FFF2-40B4-BE49-F238E27FC236}">
                    <a16:creationId xmlns:a16="http://schemas.microsoft.com/office/drawing/2014/main" id="{943AD73F-0AE4-E567-A808-AD539273BF8F}"/>
                  </a:ext>
                </a:extLst>
              </p14:cNvPr>
              <p14:cNvContentPartPr/>
              <p14:nvPr/>
            </p14:nvContentPartPr>
            <p14:xfrm>
              <a:off x="317421" y="2013866"/>
              <a:ext cx="2531160" cy="160560"/>
            </p14:xfrm>
          </p:contentPart>
        </mc:Choice>
        <mc:Fallback xmlns="">
          <p:pic>
            <p:nvPicPr>
              <p:cNvPr id="11" name="Pennanteckning 10">
                <a:extLst>
                  <a:ext uri="{FF2B5EF4-FFF2-40B4-BE49-F238E27FC236}">
                    <a16:creationId xmlns:a16="http://schemas.microsoft.com/office/drawing/2014/main" id="{943AD73F-0AE4-E567-A808-AD539273BF8F}"/>
                  </a:ext>
                </a:extLst>
              </p:cNvPr>
              <p:cNvPicPr/>
              <p:nvPr/>
            </p:nvPicPr>
            <p:blipFill>
              <a:blip r:embed="rId13"/>
              <a:stretch>
                <a:fillRect/>
              </a:stretch>
            </p:blipFill>
            <p:spPr>
              <a:xfrm>
                <a:off x="263781" y="1906226"/>
                <a:ext cx="2638800" cy="3762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3" name="Pennanteckning 12">
                <a:extLst>
                  <a:ext uri="{FF2B5EF4-FFF2-40B4-BE49-F238E27FC236}">
                    <a16:creationId xmlns:a16="http://schemas.microsoft.com/office/drawing/2014/main" id="{DFFBEAB7-CAB6-1748-572D-9370BD6A1CC7}"/>
                  </a:ext>
                </a:extLst>
              </p14:cNvPr>
              <p14:cNvContentPartPr/>
              <p14:nvPr/>
            </p14:nvContentPartPr>
            <p14:xfrm>
              <a:off x="317421" y="2410946"/>
              <a:ext cx="8679240" cy="122040"/>
            </p14:xfrm>
          </p:contentPart>
        </mc:Choice>
        <mc:Fallback xmlns="">
          <p:pic>
            <p:nvPicPr>
              <p:cNvPr id="13" name="Pennanteckning 12">
                <a:extLst>
                  <a:ext uri="{FF2B5EF4-FFF2-40B4-BE49-F238E27FC236}">
                    <a16:creationId xmlns:a16="http://schemas.microsoft.com/office/drawing/2014/main" id="{DFFBEAB7-CAB6-1748-572D-9370BD6A1CC7}"/>
                  </a:ext>
                </a:extLst>
              </p:cNvPr>
              <p:cNvPicPr/>
              <p:nvPr/>
            </p:nvPicPr>
            <p:blipFill>
              <a:blip r:embed="rId15"/>
              <a:stretch>
                <a:fillRect/>
              </a:stretch>
            </p:blipFill>
            <p:spPr>
              <a:xfrm>
                <a:off x="263781" y="2302946"/>
                <a:ext cx="8786880" cy="337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4" name="Pennanteckning 13">
                <a:extLst>
                  <a:ext uri="{FF2B5EF4-FFF2-40B4-BE49-F238E27FC236}">
                    <a16:creationId xmlns:a16="http://schemas.microsoft.com/office/drawing/2014/main" id="{AA14FAB2-E3FB-8611-DB49-D596AABE42C4}"/>
                  </a:ext>
                </a:extLst>
              </p14:cNvPr>
              <p14:cNvContentPartPr/>
              <p14:nvPr/>
            </p14:nvContentPartPr>
            <p14:xfrm>
              <a:off x="6705261" y="4133546"/>
              <a:ext cx="2119320" cy="42120"/>
            </p14:xfrm>
          </p:contentPart>
        </mc:Choice>
        <mc:Fallback xmlns="">
          <p:pic>
            <p:nvPicPr>
              <p:cNvPr id="14" name="Pennanteckning 13">
                <a:extLst>
                  <a:ext uri="{FF2B5EF4-FFF2-40B4-BE49-F238E27FC236}">
                    <a16:creationId xmlns:a16="http://schemas.microsoft.com/office/drawing/2014/main" id="{AA14FAB2-E3FB-8611-DB49-D596AABE42C4}"/>
                  </a:ext>
                </a:extLst>
              </p:cNvPr>
              <p:cNvPicPr/>
              <p:nvPr/>
            </p:nvPicPr>
            <p:blipFill>
              <a:blip r:embed="rId17"/>
              <a:stretch>
                <a:fillRect/>
              </a:stretch>
            </p:blipFill>
            <p:spPr>
              <a:xfrm>
                <a:off x="6651261" y="4025546"/>
                <a:ext cx="2226960" cy="2577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5" name="Pennanteckning 14">
                <a:extLst>
                  <a:ext uri="{FF2B5EF4-FFF2-40B4-BE49-F238E27FC236}">
                    <a16:creationId xmlns:a16="http://schemas.microsoft.com/office/drawing/2014/main" id="{C0985C2B-6244-16BA-A62A-DAB8192DFEA1}"/>
                  </a:ext>
                </a:extLst>
              </p14:cNvPr>
              <p14:cNvContentPartPr/>
              <p14:nvPr/>
            </p14:nvContentPartPr>
            <p14:xfrm>
              <a:off x="9514701" y="4146866"/>
              <a:ext cx="1271160" cy="55440"/>
            </p14:xfrm>
          </p:contentPart>
        </mc:Choice>
        <mc:Fallback xmlns="">
          <p:pic>
            <p:nvPicPr>
              <p:cNvPr id="15" name="Pennanteckning 14">
                <a:extLst>
                  <a:ext uri="{FF2B5EF4-FFF2-40B4-BE49-F238E27FC236}">
                    <a16:creationId xmlns:a16="http://schemas.microsoft.com/office/drawing/2014/main" id="{C0985C2B-6244-16BA-A62A-DAB8192DFEA1}"/>
                  </a:ext>
                </a:extLst>
              </p:cNvPr>
              <p:cNvPicPr/>
              <p:nvPr/>
            </p:nvPicPr>
            <p:blipFill>
              <a:blip r:embed="rId19"/>
              <a:stretch>
                <a:fillRect/>
              </a:stretch>
            </p:blipFill>
            <p:spPr>
              <a:xfrm>
                <a:off x="9460701" y="4038866"/>
                <a:ext cx="1378800" cy="2710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6" name="Pennanteckning 15">
                <a:extLst>
                  <a:ext uri="{FF2B5EF4-FFF2-40B4-BE49-F238E27FC236}">
                    <a16:creationId xmlns:a16="http://schemas.microsoft.com/office/drawing/2014/main" id="{7DA2DA7A-120E-54D2-4F2B-4F4980135B60}"/>
                  </a:ext>
                </a:extLst>
              </p14:cNvPr>
              <p14:cNvContentPartPr/>
              <p14:nvPr/>
            </p14:nvContentPartPr>
            <p14:xfrm>
              <a:off x="370701" y="4557266"/>
              <a:ext cx="3259080" cy="82800"/>
            </p14:xfrm>
          </p:contentPart>
        </mc:Choice>
        <mc:Fallback xmlns="">
          <p:pic>
            <p:nvPicPr>
              <p:cNvPr id="16" name="Pennanteckning 15">
                <a:extLst>
                  <a:ext uri="{FF2B5EF4-FFF2-40B4-BE49-F238E27FC236}">
                    <a16:creationId xmlns:a16="http://schemas.microsoft.com/office/drawing/2014/main" id="{7DA2DA7A-120E-54D2-4F2B-4F4980135B60}"/>
                  </a:ext>
                </a:extLst>
              </p:cNvPr>
              <p:cNvPicPr/>
              <p:nvPr/>
            </p:nvPicPr>
            <p:blipFill>
              <a:blip r:embed="rId21"/>
              <a:stretch>
                <a:fillRect/>
              </a:stretch>
            </p:blipFill>
            <p:spPr>
              <a:xfrm>
                <a:off x="316701" y="4449266"/>
                <a:ext cx="3366720" cy="2984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8" name="Pennanteckning 17">
                <a:extLst>
                  <a:ext uri="{FF2B5EF4-FFF2-40B4-BE49-F238E27FC236}">
                    <a16:creationId xmlns:a16="http://schemas.microsoft.com/office/drawing/2014/main" id="{0C836684-5638-9658-2AB3-E8837B060908}"/>
                  </a:ext>
                </a:extLst>
              </p14:cNvPr>
              <p14:cNvContentPartPr/>
              <p14:nvPr/>
            </p14:nvContentPartPr>
            <p14:xfrm>
              <a:off x="5075181" y="4544306"/>
              <a:ext cx="2066040" cy="67680"/>
            </p14:xfrm>
          </p:contentPart>
        </mc:Choice>
        <mc:Fallback xmlns="">
          <p:pic>
            <p:nvPicPr>
              <p:cNvPr id="18" name="Pennanteckning 17">
                <a:extLst>
                  <a:ext uri="{FF2B5EF4-FFF2-40B4-BE49-F238E27FC236}">
                    <a16:creationId xmlns:a16="http://schemas.microsoft.com/office/drawing/2014/main" id="{0C836684-5638-9658-2AB3-E8837B060908}"/>
                  </a:ext>
                </a:extLst>
              </p:cNvPr>
              <p:cNvPicPr/>
              <p:nvPr/>
            </p:nvPicPr>
            <p:blipFill>
              <a:blip r:embed="rId23"/>
              <a:stretch>
                <a:fillRect/>
              </a:stretch>
            </p:blipFill>
            <p:spPr>
              <a:xfrm>
                <a:off x="5021541" y="4436306"/>
                <a:ext cx="2173680" cy="2833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9" name="Pennanteckning 18">
                <a:extLst>
                  <a:ext uri="{FF2B5EF4-FFF2-40B4-BE49-F238E27FC236}">
                    <a16:creationId xmlns:a16="http://schemas.microsoft.com/office/drawing/2014/main" id="{CB2E83DA-4590-1CAB-8C14-956E9DB4CBFD}"/>
                  </a:ext>
                </a:extLst>
              </p14:cNvPr>
              <p14:cNvContentPartPr/>
              <p14:nvPr/>
            </p14:nvContentPartPr>
            <p14:xfrm>
              <a:off x="8891901" y="4545026"/>
              <a:ext cx="2438640" cy="41400"/>
            </p14:xfrm>
          </p:contentPart>
        </mc:Choice>
        <mc:Fallback xmlns="">
          <p:pic>
            <p:nvPicPr>
              <p:cNvPr id="19" name="Pennanteckning 18">
                <a:extLst>
                  <a:ext uri="{FF2B5EF4-FFF2-40B4-BE49-F238E27FC236}">
                    <a16:creationId xmlns:a16="http://schemas.microsoft.com/office/drawing/2014/main" id="{CB2E83DA-4590-1CAB-8C14-956E9DB4CBFD}"/>
                  </a:ext>
                </a:extLst>
              </p:cNvPr>
              <p:cNvPicPr/>
              <p:nvPr/>
            </p:nvPicPr>
            <p:blipFill>
              <a:blip r:embed="rId25"/>
              <a:stretch>
                <a:fillRect/>
              </a:stretch>
            </p:blipFill>
            <p:spPr>
              <a:xfrm>
                <a:off x="8838261" y="4437026"/>
                <a:ext cx="2546280" cy="25704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0" name="Pennanteckning 19">
                <a:extLst>
                  <a:ext uri="{FF2B5EF4-FFF2-40B4-BE49-F238E27FC236}">
                    <a16:creationId xmlns:a16="http://schemas.microsoft.com/office/drawing/2014/main" id="{AD0EAD65-B8D8-7040-F2CF-A947EA293B39}"/>
                  </a:ext>
                </a:extLst>
              </p14:cNvPr>
              <p14:cNvContentPartPr/>
              <p14:nvPr/>
            </p14:nvContentPartPr>
            <p14:xfrm>
              <a:off x="344061" y="4982426"/>
              <a:ext cx="1337400" cy="27720"/>
            </p14:xfrm>
          </p:contentPart>
        </mc:Choice>
        <mc:Fallback xmlns="">
          <p:pic>
            <p:nvPicPr>
              <p:cNvPr id="20" name="Pennanteckning 19">
                <a:extLst>
                  <a:ext uri="{FF2B5EF4-FFF2-40B4-BE49-F238E27FC236}">
                    <a16:creationId xmlns:a16="http://schemas.microsoft.com/office/drawing/2014/main" id="{AD0EAD65-B8D8-7040-F2CF-A947EA293B39}"/>
                  </a:ext>
                </a:extLst>
              </p:cNvPr>
              <p:cNvPicPr/>
              <p:nvPr/>
            </p:nvPicPr>
            <p:blipFill>
              <a:blip r:embed="rId27"/>
              <a:stretch>
                <a:fillRect/>
              </a:stretch>
            </p:blipFill>
            <p:spPr>
              <a:xfrm>
                <a:off x="290421" y="4874426"/>
                <a:ext cx="1445040" cy="243360"/>
              </a:xfrm>
              <a:prstGeom prst="rect">
                <a:avLst/>
              </a:prstGeom>
            </p:spPr>
          </p:pic>
        </mc:Fallback>
      </mc:AlternateContent>
    </p:spTree>
    <p:extLst>
      <p:ext uri="{BB962C8B-B14F-4D97-AF65-F5344CB8AC3E}">
        <p14:creationId xmlns:p14="http://schemas.microsoft.com/office/powerpoint/2010/main" val="1684043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6C475B-BDF5-C462-1E15-8AFE2458F98B}"/>
              </a:ext>
            </a:extLst>
          </p:cNvPr>
          <p:cNvSpPr>
            <a:spLocks noGrp="1"/>
          </p:cNvSpPr>
          <p:nvPr>
            <p:ph type="title"/>
          </p:nvPr>
        </p:nvSpPr>
        <p:spPr/>
        <p:txBody>
          <a:bodyPr/>
          <a:lstStyle/>
          <a:p>
            <a:pPr algn="ctr"/>
            <a:r>
              <a:rPr lang="sv-SE" dirty="0"/>
              <a:t>Söka jobb</a:t>
            </a:r>
          </a:p>
        </p:txBody>
      </p:sp>
      <p:sp>
        <p:nvSpPr>
          <p:cNvPr id="3" name="Platshållare för innehåll 2">
            <a:extLst>
              <a:ext uri="{FF2B5EF4-FFF2-40B4-BE49-F238E27FC236}">
                <a16:creationId xmlns:a16="http://schemas.microsoft.com/office/drawing/2014/main" id="{F7F082C4-2C26-F488-6447-EA083FEC2260}"/>
              </a:ext>
            </a:extLst>
          </p:cNvPr>
          <p:cNvSpPr>
            <a:spLocks noGrp="1"/>
          </p:cNvSpPr>
          <p:nvPr>
            <p:ph idx="1"/>
          </p:nvPr>
        </p:nvSpPr>
        <p:spPr>
          <a:xfrm>
            <a:off x="1159564" y="1877833"/>
            <a:ext cx="9872871" cy="4038600"/>
          </a:xfrm>
        </p:spPr>
        <p:txBody>
          <a:bodyPr anchor="ctr">
            <a:normAutofit/>
          </a:bodyPr>
          <a:lstStyle/>
          <a:p>
            <a:pPr marL="502920" indent="-457200">
              <a:buAutoNum type="arabicPeriod"/>
            </a:pPr>
            <a:r>
              <a:rPr lang="sv-SE" sz="2800" dirty="0"/>
              <a:t>Skicka </a:t>
            </a:r>
            <a:r>
              <a:rPr lang="sv-SE" sz="2800" b="1" dirty="0"/>
              <a:t>CV</a:t>
            </a:r>
            <a:r>
              <a:rPr lang="sv-SE" sz="2800" dirty="0"/>
              <a:t> och </a:t>
            </a:r>
            <a:r>
              <a:rPr lang="sv-SE" sz="2800" b="1" dirty="0"/>
              <a:t>personligt brev</a:t>
            </a:r>
          </a:p>
          <a:p>
            <a:pPr marL="502920" indent="-457200">
              <a:buAutoNum type="arabicPeriod"/>
            </a:pPr>
            <a:r>
              <a:rPr lang="sv-SE" sz="2800" dirty="0"/>
              <a:t>Bli kallad på intervju</a:t>
            </a:r>
          </a:p>
          <a:p>
            <a:pPr marL="502920" indent="-457200">
              <a:buAutoNum type="arabicPeriod"/>
            </a:pPr>
            <a:r>
              <a:rPr lang="sv-SE" sz="2800" dirty="0"/>
              <a:t>Få jobbet</a:t>
            </a:r>
          </a:p>
        </p:txBody>
      </p:sp>
    </p:spTree>
    <p:extLst>
      <p:ext uri="{BB962C8B-B14F-4D97-AF65-F5344CB8AC3E}">
        <p14:creationId xmlns:p14="http://schemas.microsoft.com/office/powerpoint/2010/main" val="2293535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75944A-8DD9-65CA-C788-E315F1636E67}"/>
              </a:ext>
            </a:extLst>
          </p:cNvPr>
          <p:cNvSpPr>
            <a:spLocks noGrp="1"/>
          </p:cNvSpPr>
          <p:nvPr>
            <p:ph type="title"/>
          </p:nvPr>
        </p:nvSpPr>
        <p:spPr/>
        <p:txBody>
          <a:bodyPr/>
          <a:lstStyle/>
          <a:p>
            <a:pPr algn="ctr"/>
            <a:r>
              <a:rPr lang="sv-SE" dirty="0"/>
              <a:t>Nu:</a:t>
            </a:r>
          </a:p>
        </p:txBody>
      </p:sp>
      <p:sp>
        <p:nvSpPr>
          <p:cNvPr id="3" name="Platshållare för innehåll 2">
            <a:extLst>
              <a:ext uri="{FF2B5EF4-FFF2-40B4-BE49-F238E27FC236}">
                <a16:creationId xmlns:a16="http://schemas.microsoft.com/office/drawing/2014/main" id="{E8F3DBCE-566D-1508-52D5-252C0A52E7C5}"/>
              </a:ext>
            </a:extLst>
          </p:cNvPr>
          <p:cNvSpPr>
            <a:spLocks noGrp="1"/>
          </p:cNvSpPr>
          <p:nvPr>
            <p:ph idx="1"/>
          </p:nvPr>
        </p:nvSpPr>
        <p:spPr/>
        <p:txBody>
          <a:bodyPr>
            <a:normAutofit/>
          </a:bodyPr>
          <a:lstStyle/>
          <a:p>
            <a:pPr marL="502920" indent="-457200">
              <a:buFont typeface="+mj-lt"/>
              <a:buAutoNum type="arabicPeriod"/>
            </a:pPr>
            <a:r>
              <a:rPr lang="sv-SE" sz="2800" dirty="0"/>
              <a:t>Hitta en jobbannons för jobbet du vill söka på </a:t>
            </a:r>
            <a:r>
              <a:rPr lang="sv-SE" sz="2800" dirty="0">
                <a:hlinkClick r:id="rId2">
                  <a:extLst>
                    <a:ext uri="{A12FA001-AC4F-418D-AE19-62706E023703}">
                      <ahyp:hlinkClr xmlns:ahyp="http://schemas.microsoft.com/office/drawing/2018/hyperlinkcolor" val="tx"/>
                    </a:ext>
                  </a:extLst>
                </a:hlinkClick>
              </a:rPr>
              <a:t>https://arbetsformedlingen.se/platsbanken/annonser</a:t>
            </a:r>
            <a:endParaRPr lang="sv-SE" sz="2800" dirty="0"/>
          </a:p>
          <a:p>
            <a:pPr marL="502920" indent="-457200">
              <a:buFont typeface="+mj-lt"/>
              <a:buAutoNum type="arabicPeriod"/>
            </a:pPr>
            <a:r>
              <a:rPr lang="sv-SE" sz="2800" dirty="0"/>
              <a:t>Klistra in länk till jobbannonsen högst upp i ditt dokument</a:t>
            </a:r>
          </a:p>
          <a:p>
            <a:pPr marL="502920" indent="-457200">
              <a:buFont typeface="+mj-lt"/>
              <a:buAutoNum type="arabicPeriod"/>
            </a:pPr>
            <a:r>
              <a:rPr lang="sv-SE" sz="2800" dirty="0"/>
              <a:t>Börja skriva ditt personliga brev</a:t>
            </a:r>
          </a:p>
          <a:p>
            <a:pPr marL="502920" indent="-457200">
              <a:buFont typeface="+mj-lt"/>
              <a:buAutoNum type="arabicPeriod"/>
            </a:pPr>
            <a:endParaRPr lang="sv-SE" sz="2800" dirty="0"/>
          </a:p>
          <a:p>
            <a:pPr marL="502920" indent="-457200">
              <a:buFont typeface="+mj-lt"/>
              <a:buAutoNum type="arabicPeriod"/>
            </a:pPr>
            <a:r>
              <a:rPr lang="sv-SE" sz="2800" dirty="0"/>
              <a:t>Dela med Marianne och Ella</a:t>
            </a:r>
          </a:p>
          <a:p>
            <a:pPr marL="45720" indent="0">
              <a:buNone/>
            </a:pPr>
            <a:r>
              <a:rPr lang="sv-SE" sz="2800" dirty="0"/>
              <a:t>(Ellas mailadress: ella.lafvas@gmail.com)</a:t>
            </a:r>
          </a:p>
        </p:txBody>
      </p:sp>
    </p:spTree>
    <p:extLst>
      <p:ext uri="{BB962C8B-B14F-4D97-AF65-F5344CB8AC3E}">
        <p14:creationId xmlns:p14="http://schemas.microsoft.com/office/powerpoint/2010/main" val="2349517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EF74C51D-2D95-0609-DB96-9D5A5C2AEF3D}"/>
              </a:ext>
            </a:extLst>
          </p:cNvPr>
          <p:cNvSpPr>
            <a:spLocks noGrp="1"/>
          </p:cNvSpPr>
          <p:nvPr>
            <p:ph idx="1"/>
          </p:nvPr>
        </p:nvSpPr>
        <p:spPr/>
        <p:txBody>
          <a:bodyPr/>
          <a:lstStyle/>
          <a:p>
            <a:pPr marL="45720" indent="0">
              <a:buNone/>
            </a:pPr>
            <a:endParaRPr lang="sv-SE" dirty="0"/>
          </a:p>
        </p:txBody>
      </p:sp>
      <p:sp>
        <p:nvSpPr>
          <p:cNvPr id="7" name="Rubrik 6">
            <a:extLst>
              <a:ext uri="{FF2B5EF4-FFF2-40B4-BE49-F238E27FC236}">
                <a16:creationId xmlns:a16="http://schemas.microsoft.com/office/drawing/2014/main" id="{5BA0FDFC-C5FA-4193-2CD6-CFA8A45EAE83}"/>
              </a:ext>
            </a:extLst>
          </p:cNvPr>
          <p:cNvSpPr>
            <a:spLocks noGrp="1"/>
          </p:cNvSpPr>
          <p:nvPr>
            <p:ph type="title"/>
          </p:nvPr>
        </p:nvSpPr>
        <p:spPr/>
        <p:txBody>
          <a:bodyPr/>
          <a:lstStyle/>
          <a:p>
            <a:endParaRPr lang="sv-SE"/>
          </a:p>
        </p:txBody>
      </p:sp>
      <p:pic>
        <p:nvPicPr>
          <p:cNvPr id="13" name="Bildobjekt 12">
            <a:extLst>
              <a:ext uri="{FF2B5EF4-FFF2-40B4-BE49-F238E27FC236}">
                <a16:creationId xmlns:a16="http://schemas.microsoft.com/office/drawing/2014/main" id="{0B275414-FC87-0314-9072-BCCE40C21839}"/>
              </a:ext>
            </a:extLst>
          </p:cNvPr>
          <p:cNvPicPr>
            <a:picLocks noChangeAspect="1"/>
          </p:cNvPicPr>
          <p:nvPr/>
        </p:nvPicPr>
        <p:blipFill>
          <a:blip r:embed="rId2"/>
          <a:stretch>
            <a:fillRect/>
          </a:stretch>
        </p:blipFill>
        <p:spPr>
          <a:xfrm>
            <a:off x="281609" y="762000"/>
            <a:ext cx="11628783" cy="5334000"/>
          </a:xfrm>
          <a:prstGeom prst="rect">
            <a:avLst/>
          </a:prstGeom>
        </p:spPr>
      </p:pic>
    </p:spTree>
    <p:extLst>
      <p:ext uri="{BB962C8B-B14F-4D97-AF65-F5344CB8AC3E}">
        <p14:creationId xmlns:p14="http://schemas.microsoft.com/office/powerpoint/2010/main" val="2559580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84772-96EA-E491-A630-59A5FA187B04}"/>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E68C049C-00F5-320F-C898-07661E28B466}"/>
              </a:ext>
            </a:extLst>
          </p:cNvPr>
          <p:cNvSpPr>
            <a:spLocks noGrp="1"/>
          </p:cNvSpPr>
          <p:nvPr>
            <p:ph idx="1"/>
          </p:nvPr>
        </p:nvSpPr>
        <p:spPr/>
        <p:txBody>
          <a:bodyPr/>
          <a:lstStyle/>
          <a:p>
            <a:endParaRPr lang="sv-SE"/>
          </a:p>
        </p:txBody>
      </p:sp>
      <p:pic>
        <p:nvPicPr>
          <p:cNvPr id="5" name="Bildobjekt 4">
            <a:extLst>
              <a:ext uri="{FF2B5EF4-FFF2-40B4-BE49-F238E27FC236}">
                <a16:creationId xmlns:a16="http://schemas.microsoft.com/office/drawing/2014/main" id="{A3146C98-473A-41C2-D9E7-5A15EFDC2078}"/>
              </a:ext>
            </a:extLst>
          </p:cNvPr>
          <p:cNvPicPr>
            <a:picLocks noChangeAspect="1"/>
          </p:cNvPicPr>
          <p:nvPr/>
        </p:nvPicPr>
        <p:blipFill>
          <a:blip r:embed="rId2"/>
          <a:stretch>
            <a:fillRect/>
          </a:stretch>
        </p:blipFill>
        <p:spPr>
          <a:xfrm>
            <a:off x="347274" y="1489731"/>
            <a:ext cx="11464322" cy="3878538"/>
          </a:xfrm>
          <a:prstGeom prst="rect">
            <a:avLst/>
          </a:prstGeom>
        </p:spPr>
      </p:pic>
    </p:spTree>
    <p:extLst>
      <p:ext uri="{BB962C8B-B14F-4D97-AF65-F5344CB8AC3E}">
        <p14:creationId xmlns:p14="http://schemas.microsoft.com/office/powerpoint/2010/main" val="814761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775E8A-88DC-490E-BD27-B5B3A9D097FD}"/>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96B9132D-D990-4785-BB35-FDD3AECCAF90}"/>
              </a:ext>
            </a:extLst>
          </p:cNvPr>
          <p:cNvSpPr>
            <a:spLocks noGrp="1"/>
          </p:cNvSpPr>
          <p:nvPr>
            <p:ph idx="1"/>
          </p:nvPr>
        </p:nvSpPr>
        <p:spPr/>
        <p:txBody>
          <a:bodyPr/>
          <a:lstStyle/>
          <a:p>
            <a:endParaRPr lang="sv-SE"/>
          </a:p>
        </p:txBody>
      </p:sp>
      <p:pic>
        <p:nvPicPr>
          <p:cNvPr id="5" name="Bildobjekt 4">
            <a:extLst>
              <a:ext uri="{FF2B5EF4-FFF2-40B4-BE49-F238E27FC236}">
                <a16:creationId xmlns:a16="http://schemas.microsoft.com/office/drawing/2014/main" id="{F64A00C3-5FE5-1279-655D-720E6AF1688C}"/>
              </a:ext>
            </a:extLst>
          </p:cNvPr>
          <p:cNvPicPr>
            <a:picLocks noChangeAspect="1"/>
          </p:cNvPicPr>
          <p:nvPr/>
        </p:nvPicPr>
        <p:blipFill>
          <a:blip r:embed="rId2"/>
          <a:stretch>
            <a:fillRect/>
          </a:stretch>
        </p:blipFill>
        <p:spPr>
          <a:xfrm>
            <a:off x="285678" y="861391"/>
            <a:ext cx="11614774" cy="5132624"/>
          </a:xfrm>
          <a:prstGeom prst="rect">
            <a:avLst/>
          </a:prstGeom>
        </p:spPr>
      </p:pic>
    </p:spTree>
    <p:extLst>
      <p:ext uri="{BB962C8B-B14F-4D97-AF65-F5344CB8AC3E}">
        <p14:creationId xmlns:p14="http://schemas.microsoft.com/office/powerpoint/2010/main" val="3762822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5B4AA0-945A-FCB0-25E8-29EC5A634DD1}"/>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FF03C3B1-C5DB-5A0C-4C12-89B4C0B6BEAD}"/>
              </a:ext>
            </a:extLst>
          </p:cNvPr>
          <p:cNvSpPr>
            <a:spLocks noGrp="1"/>
          </p:cNvSpPr>
          <p:nvPr>
            <p:ph idx="1"/>
          </p:nvPr>
        </p:nvSpPr>
        <p:spPr/>
        <p:txBody>
          <a:bodyPr/>
          <a:lstStyle/>
          <a:p>
            <a:endParaRPr lang="sv-SE"/>
          </a:p>
        </p:txBody>
      </p:sp>
      <p:pic>
        <p:nvPicPr>
          <p:cNvPr id="5" name="Bildobjekt 4">
            <a:extLst>
              <a:ext uri="{FF2B5EF4-FFF2-40B4-BE49-F238E27FC236}">
                <a16:creationId xmlns:a16="http://schemas.microsoft.com/office/drawing/2014/main" id="{02C33C97-EF26-BF1A-E84B-BB14657B65C6}"/>
              </a:ext>
            </a:extLst>
          </p:cNvPr>
          <p:cNvPicPr>
            <a:picLocks noChangeAspect="1"/>
          </p:cNvPicPr>
          <p:nvPr/>
        </p:nvPicPr>
        <p:blipFill>
          <a:blip r:embed="rId2"/>
          <a:stretch>
            <a:fillRect/>
          </a:stretch>
        </p:blipFill>
        <p:spPr>
          <a:xfrm>
            <a:off x="368964" y="2266122"/>
            <a:ext cx="11486703" cy="2332381"/>
          </a:xfrm>
          <a:prstGeom prst="rect">
            <a:avLst/>
          </a:prstGeom>
        </p:spPr>
      </p:pic>
    </p:spTree>
    <p:extLst>
      <p:ext uri="{BB962C8B-B14F-4D97-AF65-F5344CB8AC3E}">
        <p14:creationId xmlns:p14="http://schemas.microsoft.com/office/powerpoint/2010/main" val="1756958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97EAF3-3C4F-8A3A-F2E8-AEEA99C25549}"/>
              </a:ext>
            </a:extLst>
          </p:cNvPr>
          <p:cNvSpPr>
            <a:spLocks noGrp="1"/>
          </p:cNvSpPr>
          <p:nvPr>
            <p:ph type="title"/>
          </p:nvPr>
        </p:nvSpPr>
        <p:spPr/>
        <p:txBody>
          <a:bodyPr/>
          <a:lstStyle/>
          <a:p>
            <a:pPr algn="ctr"/>
            <a:r>
              <a:rPr lang="sv-SE" dirty="0"/>
              <a:t>Hitta yrke</a:t>
            </a:r>
          </a:p>
        </p:txBody>
      </p:sp>
      <p:sp>
        <p:nvSpPr>
          <p:cNvPr id="3" name="Platshållare för innehåll 2">
            <a:extLst>
              <a:ext uri="{FF2B5EF4-FFF2-40B4-BE49-F238E27FC236}">
                <a16:creationId xmlns:a16="http://schemas.microsoft.com/office/drawing/2014/main" id="{BDE27EF3-EA13-6851-B065-DAF9F4858BF8}"/>
              </a:ext>
            </a:extLst>
          </p:cNvPr>
          <p:cNvSpPr>
            <a:spLocks noGrp="1"/>
          </p:cNvSpPr>
          <p:nvPr>
            <p:ph idx="1"/>
          </p:nvPr>
        </p:nvSpPr>
        <p:spPr>
          <a:xfrm>
            <a:off x="1159564" y="2375452"/>
            <a:ext cx="9872871" cy="4038600"/>
          </a:xfrm>
        </p:spPr>
        <p:txBody>
          <a:bodyPr>
            <a:normAutofit/>
          </a:bodyPr>
          <a:lstStyle/>
          <a:p>
            <a:pPr marL="45720" indent="0" algn="ctr">
              <a:buNone/>
            </a:pPr>
            <a:r>
              <a:rPr lang="sv-SE" sz="2800" dirty="0"/>
              <a:t>Gå in på </a:t>
            </a:r>
            <a:r>
              <a:rPr lang="sv-SE" sz="2800" u="sng" dirty="0"/>
              <a:t>framtid.se/yrken </a:t>
            </a:r>
            <a:r>
              <a:rPr lang="sv-SE" sz="2800" dirty="0"/>
              <a:t>och hitta ett yrke som du vill söka</a:t>
            </a:r>
          </a:p>
        </p:txBody>
      </p:sp>
    </p:spTree>
    <p:extLst>
      <p:ext uri="{BB962C8B-B14F-4D97-AF65-F5344CB8AC3E}">
        <p14:creationId xmlns:p14="http://schemas.microsoft.com/office/powerpoint/2010/main" val="361037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2B7766-641A-5727-E2B9-B37F68EF232B}"/>
              </a:ext>
            </a:extLst>
          </p:cNvPr>
          <p:cNvSpPr>
            <a:spLocks noGrp="1"/>
          </p:cNvSpPr>
          <p:nvPr>
            <p:ph type="title"/>
          </p:nvPr>
        </p:nvSpPr>
        <p:spPr/>
        <p:txBody>
          <a:bodyPr/>
          <a:lstStyle/>
          <a:p>
            <a:pPr algn="ctr"/>
            <a:r>
              <a:rPr lang="sv-SE" dirty="0"/>
              <a:t>Idag: </a:t>
            </a:r>
          </a:p>
        </p:txBody>
      </p:sp>
      <p:sp>
        <p:nvSpPr>
          <p:cNvPr id="3" name="Platshållare för innehåll 2">
            <a:extLst>
              <a:ext uri="{FF2B5EF4-FFF2-40B4-BE49-F238E27FC236}">
                <a16:creationId xmlns:a16="http://schemas.microsoft.com/office/drawing/2014/main" id="{DEACE7A9-C071-1DAD-B6AE-23163A3F1790}"/>
              </a:ext>
            </a:extLst>
          </p:cNvPr>
          <p:cNvSpPr>
            <a:spLocks noGrp="1"/>
          </p:cNvSpPr>
          <p:nvPr>
            <p:ph idx="1"/>
          </p:nvPr>
        </p:nvSpPr>
        <p:spPr/>
        <p:txBody>
          <a:bodyPr>
            <a:normAutofit/>
          </a:bodyPr>
          <a:lstStyle/>
          <a:p>
            <a:pPr marL="502920" indent="-457200">
              <a:buFont typeface="+mj-lt"/>
              <a:buAutoNum type="arabicPeriod"/>
            </a:pPr>
            <a:r>
              <a:rPr lang="sv-SE" sz="3200" dirty="0"/>
              <a:t>Hitta ett yrke på </a:t>
            </a:r>
            <a:r>
              <a:rPr lang="sv-SE" sz="3200" u="sng" dirty="0"/>
              <a:t>framtid.se/yrken</a:t>
            </a:r>
          </a:p>
          <a:p>
            <a:pPr marL="502920" indent="-457200">
              <a:buFont typeface="+mj-lt"/>
              <a:buAutoNum type="arabicPeriod"/>
            </a:pPr>
            <a:r>
              <a:rPr lang="sv-SE" sz="3200" dirty="0"/>
              <a:t>Gå in på Mariannes sida och ladda ned mallen </a:t>
            </a:r>
          </a:p>
          <a:p>
            <a:pPr marL="502920" indent="-457200">
              <a:buFont typeface="+mj-lt"/>
              <a:buAutoNum type="arabicPeriod"/>
            </a:pPr>
            <a:r>
              <a:rPr lang="sv-SE" sz="3200" dirty="0"/>
              <a:t>Börja hitta på vad du skriva i ditt CV!</a:t>
            </a:r>
          </a:p>
          <a:p>
            <a:pPr marL="502920" indent="-457200">
              <a:buFont typeface="+mj-lt"/>
              <a:buAutoNum type="arabicPeriod"/>
            </a:pPr>
            <a:r>
              <a:rPr lang="sv-SE" sz="3200" dirty="0"/>
              <a:t>Dela dokumentet med Marianne och Ella</a:t>
            </a:r>
          </a:p>
          <a:p>
            <a:pPr marL="502920" indent="-457200">
              <a:buFont typeface="+mj-lt"/>
              <a:buAutoNum type="arabicPeriod"/>
            </a:pPr>
            <a:endParaRPr lang="sv-SE" sz="3200" dirty="0"/>
          </a:p>
          <a:p>
            <a:pPr marL="502920" indent="-457200">
              <a:buFont typeface="+mj-lt"/>
              <a:buAutoNum type="arabicPeriod"/>
            </a:pPr>
            <a:endParaRPr lang="sv-SE" sz="3200" dirty="0"/>
          </a:p>
          <a:p>
            <a:pPr marL="45720" indent="0">
              <a:buNone/>
            </a:pPr>
            <a:endParaRPr lang="sv-SE" sz="3200" dirty="0"/>
          </a:p>
        </p:txBody>
      </p:sp>
    </p:spTree>
    <p:extLst>
      <p:ext uri="{BB962C8B-B14F-4D97-AF65-F5344CB8AC3E}">
        <p14:creationId xmlns:p14="http://schemas.microsoft.com/office/powerpoint/2010/main" val="1963112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3D7EC-4128-8892-C43F-914566596C01}"/>
              </a:ext>
            </a:extLst>
          </p:cNvPr>
          <p:cNvSpPr>
            <a:spLocks noGrp="1"/>
          </p:cNvSpPr>
          <p:nvPr>
            <p:ph type="ctrTitle"/>
          </p:nvPr>
        </p:nvSpPr>
        <p:spPr/>
        <p:txBody>
          <a:bodyPr/>
          <a:lstStyle/>
          <a:p>
            <a:r>
              <a:rPr lang="sv-SE" dirty="0"/>
              <a:t>Skriva Personligt brev </a:t>
            </a:r>
          </a:p>
        </p:txBody>
      </p:sp>
      <p:sp>
        <p:nvSpPr>
          <p:cNvPr id="3" name="Underrubrik 2">
            <a:extLst>
              <a:ext uri="{FF2B5EF4-FFF2-40B4-BE49-F238E27FC236}">
                <a16:creationId xmlns:a16="http://schemas.microsoft.com/office/drawing/2014/main" id="{58DA127D-3EFA-5092-71D9-99D5DFB67052}"/>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3219908016"/>
      </p:ext>
    </p:extLst>
  </p:cSld>
  <p:clrMapOvr>
    <a:masterClrMapping/>
  </p:clrMapOvr>
</p:sld>
</file>

<file path=ppt/theme/theme1.xml><?xml version="1.0" encoding="utf-8"?>
<a:theme xmlns:a="http://schemas.openxmlformats.org/drawingml/2006/main" name="Grund">
  <a:themeElements>
    <a:clrScheme name="Anpassat 1">
      <a:dk1>
        <a:sysClr val="windowText" lastClr="000000"/>
      </a:dk1>
      <a:lt1>
        <a:srgbClr val="E4EDEB"/>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Grun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un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docProps/app.xml><?xml version="1.0" encoding="utf-8"?>
<Properties xmlns="http://schemas.openxmlformats.org/officeDocument/2006/extended-properties" xmlns:vt="http://schemas.openxmlformats.org/officeDocument/2006/docPropsVTypes">
  <Template>TM03457444[[fn=Grund]]</Template>
  <TotalTime>2631</TotalTime>
  <Words>355</Words>
  <Application>Microsoft Office PowerPoint</Application>
  <PresentationFormat>Bredbild</PresentationFormat>
  <Paragraphs>48</Paragraphs>
  <Slides>20</Slides>
  <Notes>0</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20</vt:i4>
      </vt:variant>
    </vt:vector>
  </HeadingPairs>
  <TitlesOfParts>
    <vt:vector size="22" baseType="lpstr">
      <vt:lpstr>Corbel</vt:lpstr>
      <vt:lpstr>Grund</vt:lpstr>
      <vt:lpstr>Skriva CV och personligt brev</vt:lpstr>
      <vt:lpstr>Söka jobb</vt:lpstr>
      <vt:lpstr>PowerPoint-presentation</vt:lpstr>
      <vt:lpstr>PowerPoint-presentation</vt:lpstr>
      <vt:lpstr>PowerPoint-presentation</vt:lpstr>
      <vt:lpstr>PowerPoint-presentation</vt:lpstr>
      <vt:lpstr>Hitta yrke</vt:lpstr>
      <vt:lpstr>Idag: </vt:lpstr>
      <vt:lpstr>Skriva Personligt brev </vt:lpstr>
      <vt:lpstr>Syfte</vt:lpstr>
      <vt:lpstr>Vad är skillnaden mellan CV och personligt brev?</vt:lpstr>
      <vt:lpstr>Beskriv varför man borde anställa just dig</vt:lpstr>
      <vt:lpstr>PowerPoint-presentation</vt:lpstr>
      <vt:lpstr>PowerPoint-presentation</vt:lpstr>
      <vt:lpstr>Hitta ett jobb att söka!</vt:lpstr>
      <vt:lpstr>PowerPoint-presentation</vt:lpstr>
      <vt:lpstr>PowerPoint-presentation</vt:lpstr>
      <vt:lpstr>PowerPoint-presentation</vt:lpstr>
      <vt:lpstr>PowerPoint-presentation</vt:lpstr>
      <vt:lpstr>Nu: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Skriva CV och personligt brev</dc:title>
  <dc:creator>Ella Lafvas</dc:creator>
  <cp:lastModifiedBy>Häggqvist Marianne</cp:lastModifiedBy>
  <cp:revision>2</cp:revision>
  <dcterms:created xsi:type="dcterms:W3CDTF">2022-11-08T19:27:20Z</dcterms:created>
  <dcterms:modified xsi:type="dcterms:W3CDTF">2022-11-11T11:26:12Z</dcterms:modified>
</cp:coreProperties>
</file>