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61" r:id="rId2"/>
    <p:sldId id="263" r:id="rId3"/>
    <p:sldId id="269" r:id="rId4"/>
    <p:sldId id="259" r:id="rId5"/>
    <p:sldId id="264" r:id="rId6"/>
    <p:sldId id="265" r:id="rId7"/>
    <p:sldId id="260" r:id="rId8"/>
    <p:sldId id="270" r:id="rId9"/>
    <p:sldId id="271" r:id="rId10"/>
    <p:sldId id="272" r:id="rId11"/>
    <p:sldId id="267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rid Modeen" initials="IM" lastIdx="1" clrIdx="0">
    <p:extLst>
      <p:ext uri="{19B8F6BF-5375-455C-9EA6-DF929625EA0E}">
        <p15:presenceInfo xmlns:p15="http://schemas.microsoft.com/office/powerpoint/2012/main" userId="008047b920f9ca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>
      <p:cViewPr varScale="1">
        <p:scale>
          <a:sx n="49" d="100"/>
          <a:sy n="49" d="100"/>
        </p:scale>
        <p:origin x="62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7T15:33:48.341" idx="1">
    <p:pos x="5425" y="368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E389-6A7E-4ACE-981C-B20CF6AF248B}" type="datetimeFigureOut">
              <a:rPr lang="sv-SE" smtClean="0"/>
              <a:t>2020-10-14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C97F1-64A3-482B-8E8B-91BC022FDF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41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C97F1-64A3-482B-8E8B-91BC022FDFF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917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C97F1-64A3-482B-8E8B-91BC022FDFF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761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C97F1-64A3-482B-8E8B-91BC022FDFF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111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8072-6A06-4C0E-B627-EECFFFB8C334}" type="datetimeFigureOut">
              <a:rPr lang="sv-SE" smtClean="0"/>
              <a:t>2020-10-14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285EF7-B39B-46A0-A34A-7E447D3771DA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8072-6A06-4C0E-B627-EECFFFB8C334}" type="datetimeFigureOut">
              <a:rPr lang="sv-SE" smtClean="0"/>
              <a:t>2020-10-14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5EF7-B39B-46A0-A34A-7E447D3771D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8072-6A06-4C0E-B627-EECFFFB8C334}" type="datetimeFigureOut">
              <a:rPr lang="sv-SE" smtClean="0"/>
              <a:t>2020-10-14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5EF7-B39B-46A0-A34A-7E447D3771D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8072-6A06-4C0E-B627-EECFFFB8C334}" type="datetimeFigureOut">
              <a:rPr lang="sv-SE" smtClean="0"/>
              <a:t>2020-10-14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5EF7-B39B-46A0-A34A-7E447D3771D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8072-6A06-4C0E-B627-EECFFFB8C334}" type="datetimeFigureOut">
              <a:rPr lang="sv-SE" smtClean="0"/>
              <a:t>2020-10-14</a:t>
            </a:fld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5EF7-B39B-46A0-A34A-7E447D3771DA}" type="slidenum">
              <a:rPr lang="sv-SE" smtClean="0"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8072-6A06-4C0E-B627-EECFFFB8C334}" type="datetimeFigureOut">
              <a:rPr lang="sv-SE" smtClean="0"/>
              <a:t>2020-10-14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5EF7-B39B-46A0-A34A-7E447D3771D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8072-6A06-4C0E-B627-EECFFFB8C334}" type="datetimeFigureOut">
              <a:rPr lang="sv-SE" smtClean="0"/>
              <a:t>2020-10-14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5EF7-B39B-46A0-A34A-7E447D3771D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8072-6A06-4C0E-B627-EECFFFB8C334}" type="datetimeFigureOut">
              <a:rPr lang="sv-SE" smtClean="0"/>
              <a:t>2020-10-14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5EF7-B39B-46A0-A34A-7E447D3771D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8072-6A06-4C0E-B627-EECFFFB8C334}" type="datetimeFigureOut">
              <a:rPr lang="sv-SE" smtClean="0"/>
              <a:t>2020-10-14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5EF7-B39B-46A0-A34A-7E447D3771D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8072-6A06-4C0E-B627-EECFFFB8C334}" type="datetimeFigureOut">
              <a:rPr lang="sv-SE" smtClean="0"/>
              <a:t>2020-10-14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5EF7-B39B-46A0-A34A-7E447D3771D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8072-6A06-4C0E-B627-EECFFFB8C334}" type="datetimeFigureOut">
              <a:rPr lang="sv-SE" smtClean="0"/>
              <a:t>2020-10-14</a:t>
            </a:fld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5EF7-B39B-46A0-A34A-7E447D3771DA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8788072-6A06-4C0E-B627-EECFFFB8C334}" type="datetimeFigureOut">
              <a:rPr lang="sv-SE" smtClean="0"/>
              <a:t>2020-10-14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285EF7-B39B-46A0-A34A-7E447D3771DA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segeek.org/what-is-menudo.htm" TargetMode="External"/><Relationship Id="rId3" Type="http://schemas.openxmlformats.org/officeDocument/2006/relationships/hyperlink" Target="http://arizonamuseumofnaturalhistory.org/plan-a-visit" TargetMode="External"/><Relationship Id="rId7" Type="http://schemas.openxmlformats.org/officeDocument/2006/relationships/hyperlink" Target="http://www.onlyinyourstate.com/arizona/az-favorite-food-and-drinks/" TargetMode="External"/><Relationship Id="rId2" Type="http://schemas.openxmlformats.org/officeDocument/2006/relationships/hyperlink" Target="https://www.rainbowryders.com/hot-air-balloon-rides-phoenix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stlesncoasters.pfestore.com/retail/tickets/Default.aspx" TargetMode="External"/><Relationship Id="rId11" Type="http://schemas.openxmlformats.org/officeDocument/2006/relationships/hyperlink" Target="http://worldpopulationreview.com/states/arizona-population/" TargetMode="External"/><Relationship Id="rId5" Type="http://schemas.openxmlformats.org/officeDocument/2006/relationships/hyperlink" Target="https://www.arizonasnowbowl.com/?q=node/56" TargetMode="External"/><Relationship Id="rId10" Type="http://schemas.openxmlformats.org/officeDocument/2006/relationships/hyperlink" Target="http://mapfight.appspot.com/us.az-vs-se/arizona-us-sweden-size-comparison" TargetMode="External"/><Relationship Id="rId4" Type="http://schemas.openxmlformats.org/officeDocument/2006/relationships/hyperlink" Target="http://ohfact.com/interesting-facts-about-arizona/" TargetMode="External"/><Relationship Id="rId9" Type="http://schemas.openxmlformats.org/officeDocument/2006/relationships/hyperlink" Target="http://www.encyclopedia.com/places/united-states-and-canada/us-political-geography/arizon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5275704" cy="523783"/>
          </a:xfrm>
        </p:spPr>
        <p:txBody>
          <a:bodyPr/>
          <a:lstStyle/>
          <a:p>
            <a:r>
              <a:rPr lang="sv-SE" dirty="0" err="1" smtClean="0">
                <a:latin typeface="Bookman Old Style" panose="02050604050505020204" pitchFamily="18" charset="0"/>
              </a:rPr>
              <a:t>JUly</a:t>
            </a:r>
            <a:r>
              <a:rPr lang="sv-SE" dirty="0" smtClean="0">
                <a:latin typeface="Bookman Old Style" panose="02050604050505020204" pitchFamily="18" charset="0"/>
              </a:rPr>
              <a:t> 31 TO </a:t>
            </a:r>
            <a:r>
              <a:rPr lang="sv-SE" dirty="0" err="1" smtClean="0">
                <a:latin typeface="Bookman Old Style" panose="02050604050505020204" pitchFamily="18" charset="0"/>
              </a:rPr>
              <a:t>august</a:t>
            </a:r>
            <a:r>
              <a:rPr lang="sv-SE" dirty="0" smtClean="0">
                <a:latin typeface="Bookman Old Style" panose="02050604050505020204" pitchFamily="18" charset="0"/>
              </a:rPr>
              <a:t> 7</a:t>
            </a:r>
            <a:endParaRPr lang="sv-SE" dirty="0">
              <a:latin typeface="Bookman Old Style" panose="02050604050505020204" pitchFamily="18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2339752" y="141176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A </a:t>
            </a:r>
            <a:r>
              <a:rPr lang="sv-SE" sz="3600" dirty="0" smtClean="0"/>
              <a:t>WEEK IN ARIZONA</a:t>
            </a:r>
            <a:endParaRPr lang="sv-SE" sz="36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73"/>
            <a:ext cx="3188484" cy="249348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228392"/>
            <a:ext cx="1743607" cy="188382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210" y="3231993"/>
            <a:ext cx="3170195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resultat för Arizona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99" y="692696"/>
            <a:ext cx="4824536" cy="311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403648" y="4005064"/>
            <a:ext cx="6225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>
                <a:latin typeface="Kristen ITC" panose="03050502040202030202" pitchFamily="66" charset="0"/>
              </a:rPr>
              <a:t>So </a:t>
            </a:r>
            <a:r>
              <a:rPr lang="sv-SE" dirty="0" err="1">
                <a:latin typeface="Kristen ITC" panose="03050502040202030202" pitchFamily="66" charset="0"/>
              </a:rPr>
              <a:t>that</a:t>
            </a:r>
            <a:r>
              <a:rPr lang="sv-SE" dirty="0">
                <a:latin typeface="Kristen ITC" panose="03050502040202030202" pitchFamily="66" charset="0"/>
              </a:rPr>
              <a:t> </a:t>
            </a:r>
            <a:r>
              <a:rPr lang="sv-SE" dirty="0" err="1">
                <a:latin typeface="Kristen ITC" panose="03050502040202030202" pitchFamily="66" charset="0"/>
              </a:rPr>
              <a:t>was</a:t>
            </a:r>
            <a:r>
              <a:rPr lang="sv-SE" dirty="0">
                <a:latin typeface="Kristen ITC" panose="03050502040202030202" pitchFamily="66" charset="0"/>
              </a:rPr>
              <a:t> it for </a:t>
            </a:r>
            <a:r>
              <a:rPr lang="sv-SE" dirty="0" err="1">
                <a:latin typeface="Kristen ITC" panose="03050502040202030202" pitchFamily="66" charset="0"/>
              </a:rPr>
              <a:t>this</a:t>
            </a:r>
            <a:r>
              <a:rPr lang="sv-SE" dirty="0">
                <a:latin typeface="Kristen ITC" panose="03050502040202030202" pitchFamily="66" charset="0"/>
              </a:rPr>
              <a:t> </a:t>
            </a:r>
            <a:r>
              <a:rPr lang="sv-SE" dirty="0" err="1" smtClean="0">
                <a:latin typeface="Kristen ITC" panose="03050502040202030202" pitchFamily="66" charset="0"/>
              </a:rPr>
              <a:t>time</a:t>
            </a:r>
            <a:r>
              <a:rPr lang="sv-SE" dirty="0" smtClean="0">
                <a:latin typeface="Kristen ITC" panose="03050502040202030202" pitchFamily="66" charset="0"/>
              </a:rPr>
              <a:t>. I </a:t>
            </a:r>
            <a:r>
              <a:rPr lang="sv-SE" dirty="0" err="1" smtClean="0">
                <a:latin typeface="Kristen ITC" panose="03050502040202030202" pitchFamily="66" charset="0"/>
              </a:rPr>
              <a:t>had</a:t>
            </a:r>
            <a:r>
              <a:rPr lang="sv-SE" dirty="0" smtClean="0">
                <a:latin typeface="Kristen ITC" panose="03050502040202030202" pitchFamily="66" charset="0"/>
              </a:rPr>
              <a:t> a </a:t>
            </a:r>
            <a:r>
              <a:rPr lang="sv-SE" dirty="0" err="1" smtClean="0">
                <a:latin typeface="Kristen ITC" panose="03050502040202030202" pitchFamily="66" charset="0"/>
              </a:rPr>
              <a:t>very</a:t>
            </a:r>
            <a:r>
              <a:rPr lang="sv-SE" dirty="0" smtClean="0">
                <a:latin typeface="Kristen ITC" panose="03050502040202030202" pitchFamily="66" charset="0"/>
              </a:rPr>
              <a:t> </a:t>
            </a:r>
            <a:r>
              <a:rPr lang="sv-SE" dirty="0" err="1" smtClean="0">
                <a:latin typeface="Kristen ITC" panose="03050502040202030202" pitchFamily="66" charset="0"/>
              </a:rPr>
              <a:t>great</a:t>
            </a:r>
            <a:endParaRPr lang="sv-SE" dirty="0" smtClean="0">
              <a:latin typeface="Kristen ITC" panose="03050502040202030202" pitchFamily="66" charset="0"/>
            </a:endParaRPr>
          </a:p>
          <a:p>
            <a:pPr algn="ctr"/>
            <a:r>
              <a:rPr lang="sv-SE" dirty="0" err="1" smtClean="0">
                <a:latin typeface="Kristen ITC" panose="03050502040202030202" pitchFamily="66" charset="0"/>
              </a:rPr>
              <a:t>time</a:t>
            </a:r>
            <a:r>
              <a:rPr lang="sv-SE" dirty="0" smtClean="0">
                <a:latin typeface="Kristen ITC" panose="03050502040202030202" pitchFamily="66" charset="0"/>
              </a:rPr>
              <a:t> </a:t>
            </a:r>
            <a:r>
              <a:rPr lang="sv-SE" dirty="0" err="1" smtClean="0">
                <a:latin typeface="Kristen ITC" panose="03050502040202030202" pitchFamily="66" charset="0"/>
              </a:rPr>
              <a:t>there</a:t>
            </a:r>
            <a:r>
              <a:rPr lang="sv-SE" dirty="0" smtClean="0">
                <a:latin typeface="Kristen ITC" panose="03050502040202030202" pitchFamily="66" charset="0"/>
              </a:rPr>
              <a:t> and I </a:t>
            </a:r>
            <a:r>
              <a:rPr lang="sv-SE" dirty="0" err="1">
                <a:latin typeface="Kristen ITC" panose="03050502040202030202" pitchFamily="66" charset="0"/>
              </a:rPr>
              <a:t>can</a:t>
            </a:r>
            <a:r>
              <a:rPr lang="sv-SE" dirty="0">
                <a:latin typeface="Kristen ITC" panose="03050502040202030202" pitchFamily="66" charset="0"/>
              </a:rPr>
              <a:t> </a:t>
            </a:r>
            <a:r>
              <a:rPr lang="sv-SE" dirty="0" err="1" smtClean="0">
                <a:latin typeface="Kristen ITC" panose="03050502040202030202" pitchFamily="66" charset="0"/>
              </a:rPr>
              <a:t>promise</a:t>
            </a:r>
            <a:r>
              <a:rPr lang="sv-SE" dirty="0" smtClean="0">
                <a:latin typeface="Kristen ITC" panose="03050502040202030202" pitchFamily="66" charset="0"/>
              </a:rPr>
              <a:t> </a:t>
            </a:r>
            <a:r>
              <a:rPr lang="sv-SE" dirty="0" err="1" smtClean="0">
                <a:latin typeface="Kristen ITC" panose="03050502040202030202" pitchFamily="66" charset="0"/>
              </a:rPr>
              <a:t>that</a:t>
            </a:r>
            <a:r>
              <a:rPr lang="sv-SE" dirty="0" smtClean="0">
                <a:latin typeface="Kristen ITC" panose="03050502040202030202" pitchFamily="66" charset="0"/>
              </a:rPr>
              <a:t> </a:t>
            </a:r>
            <a:r>
              <a:rPr lang="sv-SE" dirty="0" err="1" smtClean="0">
                <a:latin typeface="Kristen ITC" panose="03050502040202030202" pitchFamily="66" charset="0"/>
              </a:rPr>
              <a:t>this</a:t>
            </a:r>
            <a:r>
              <a:rPr lang="sv-SE" dirty="0" smtClean="0">
                <a:latin typeface="Kristen ITC" panose="03050502040202030202" pitchFamily="66" charset="0"/>
              </a:rPr>
              <a:t> </a:t>
            </a:r>
            <a:r>
              <a:rPr lang="sv-SE" dirty="0" err="1">
                <a:latin typeface="Kristen ITC" panose="03050502040202030202" pitchFamily="66" charset="0"/>
              </a:rPr>
              <a:t>was</a:t>
            </a:r>
            <a:r>
              <a:rPr lang="sv-SE" dirty="0">
                <a:latin typeface="Kristen ITC" panose="03050502040202030202" pitchFamily="66" charset="0"/>
              </a:rPr>
              <a:t> not the last </a:t>
            </a:r>
            <a:r>
              <a:rPr lang="sv-SE" dirty="0" err="1" smtClean="0">
                <a:latin typeface="Kristen ITC" panose="03050502040202030202" pitchFamily="66" charset="0"/>
              </a:rPr>
              <a:t>time</a:t>
            </a:r>
            <a:r>
              <a:rPr lang="sv-SE" dirty="0" smtClean="0">
                <a:latin typeface="Kristen ITC" panose="03050502040202030202" pitchFamily="66" charset="0"/>
              </a:rPr>
              <a:t> I </a:t>
            </a:r>
            <a:r>
              <a:rPr lang="sv-SE" dirty="0" err="1">
                <a:latin typeface="Kristen ITC" panose="03050502040202030202" pitchFamily="66" charset="0"/>
              </a:rPr>
              <a:t>went</a:t>
            </a:r>
            <a:r>
              <a:rPr lang="sv-SE" dirty="0">
                <a:latin typeface="Kristen ITC" panose="03050502040202030202" pitchFamily="66" charset="0"/>
              </a:rPr>
              <a:t> to </a:t>
            </a:r>
            <a:r>
              <a:rPr lang="sv-SE" dirty="0" smtClean="0">
                <a:latin typeface="Kristen ITC" panose="03050502040202030202" pitchFamily="66" charset="0"/>
              </a:rPr>
              <a:t>Arizona. </a:t>
            </a:r>
            <a:r>
              <a:rPr lang="sv-SE" dirty="0">
                <a:latin typeface="Kristen ITC" panose="03050502040202030202" pitchFamily="66" charset="0"/>
              </a:rPr>
              <a:t>I </a:t>
            </a:r>
            <a:r>
              <a:rPr lang="sv-SE" dirty="0" err="1">
                <a:latin typeface="Kristen ITC" panose="03050502040202030202" pitchFamily="66" charset="0"/>
              </a:rPr>
              <a:t>would</a:t>
            </a:r>
            <a:r>
              <a:rPr lang="sv-SE" dirty="0">
                <a:latin typeface="Kristen ITC" panose="03050502040202030202" pitchFamily="66" charset="0"/>
              </a:rPr>
              <a:t> </a:t>
            </a:r>
            <a:r>
              <a:rPr lang="sv-SE" dirty="0" err="1">
                <a:latin typeface="Kristen ITC" panose="03050502040202030202" pitchFamily="66" charset="0"/>
              </a:rPr>
              <a:t>truly</a:t>
            </a:r>
            <a:r>
              <a:rPr lang="sv-SE" dirty="0">
                <a:latin typeface="Kristen ITC" panose="03050502040202030202" pitchFamily="66" charset="0"/>
              </a:rPr>
              <a:t> </a:t>
            </a:r>
            <a:r>
              <a:rPr lang="sv-SE" dirty="0" err="1">
                <a:latin typeface="Kristen ITC" panose="03050502040202030202" pitchFamily="66" charset="0"/>
              </a:rPr>
              <a:t>recommend</a:t>
            </a:r>
            <a:r>
              <a:rPr lang="sv-SE" dirty="0">
                <a:latin typeface="Kristen ITC" panose="03050502040202030202" pitchFamily="66" charset="0"/>
              </a:rPr>
              <a:t> </a:t>
            </a:r>
            <a:r>
              <a:rPr lang="sv-SE" dirty="0" err="1">
                <a:latin typeface="Kristen ITC" panose="03050502040202030202" pitchFamily="66" charset="0"/>
              </a:rPr>
              <a:t>you</a:t>
            </a:r>
            <a:r>
              <a:rPr lang="sv-SE" dirty="0">
                <a:latin typeface="Kristen ITC" panose="03050502040202030202" pitchFamily="66" charset="0"/>
              </a:rPr>
              <a:t> to </a:t>
            </a:r>
            <a:r>
              <a:rPr lang="sv-SE" dirty="0" err="1">
                <a:latin typeface="Kristen ITC" panose="03050502040202030202" pitchFamily="66" charset="0"/>
              </a:rPr>
              <a:t>travel</a:t>
            </a:r>
            <a:r>
              <a:rPr lang="sv-SE" dirty="0">
                <a:latin typeface="Kristen ITC" panose="03050502040202030202" pitchFamily="66" charset="0"/>
              </a:rPr>
              <a:t> </a:t>
            </a:r>
            <a:r>
              <a:rPr lang="sv-SE" dirty="0" err="1" smtClean="0">
                <a:latin typeface="Kristen ITC" panose="03050502040202030202" pitchFamily="66" charset="0"/>
              </a:rPr>
              <a:t>there</a:t>
            </a:r>
            <a:r>
              <a:rPr lang="sv-SE" dirty="0" smtClean="0">
                <a:latin typeface="Kristen ITC" panose="03050502040202030202" pitchFamily="66" charset="0"/>
              </a:rPr>
              <a:t> </a:t>
            </a:r>
            <a:r>
              <a:rPr lang="sv-SE" dirty="0" err="1">
                <a:latin typeface="Kristen ITC" panose="03050502040202030202" pitchFamily="66" charset="0"/>
              </a:rPr>
              <a:t>sometime</a:t>
            </a:r>
            <a:r>
              <a:rPr lang="sv-SE" dirty="0">
                <a:latin typeface="Kristen ITC" panose="03050502040202030202" pitchFamily="66" charset="0"/>
              </a:rPr>
              <a:t>. </a:t>
            </a:r>
            <a:r>
              <a:rPr lang="sv-SE" dirty="0" err="1">
                <a:latin typeface="Kristen ITC" panose="03050502040202030202" pitchFamily="66" charset="0"/>
              </a:rPr>
              <a:t>It´s</a:t>
            </a:r>
            <a:r>
              <a:rPr lang="sv-SE" dirty="0">
                <a:latin typeface="Kristen ITC" panose="03050502040202030202" pitchFamily="66" charset="0"/>
              </a:rPr>
              <a:t> </a:t>
            </a:r>
            <a:r>
              <a:rPr lang="sv-SE" dirty="0" err="1">
                <a:latin typeface="Kristen ITC" panose="03050502040202030202" pitchFamily="66" charset="0"/>
              </a:rPr>
              <a:t>really</a:t>
            </a:r>
            <a:r>
              <a:rPr lang="sv-SE" dirty="0">
                <a:latin typeface="Kristen ITC" panose="03050502040202030202" pitchFamily="66" charset="0"/>
              </a:rPr>
              <a:t> </a:t>
            </a:r>
            <a:r>
              <a:rPr lang="sv-SE" dirty="0" err="1">
                <a:latin typeface="Kristen ITC" panose="03050502040202030202" pitchFamily="66" charset="0"/>
              </a:rPr>
              <a:t>beautiful</a:t>
            </a:r>
            <a:r>
              <a:rPr lang="sv-SE" dirty="0">
                <a:latin typeface="Kristen ITC" panose="03050502040202030202" pitchFamily="66" charset="0"/>
              </a:rPr>
              <a:t> </a:t>
            </a:r>
            <a:r>
              <a:rPr lang="sv-SE" dirty="0" err="1" smtClean="0">
                <a:latin typeface="Kristen ITC" panose="03050502040202030202" pitchFamily="66" charset="0"/>
              </a:rPr>
              <a:t>there</a:t>
            </a:r>
            <a:r>
              <a:rPr lang="sv-SE" dirty="0" smtClean="0">
                <a:latin typeface="Kristen ITC" panose="03050502040202030202" pitchFamily="66" charset="0"/>
              </a:rPr>
              <a:t> </a:t>
            </a:r>
            <a:r>
              <a:rPr lang="sv-SE" dirty="0">
                <a:latin typeface="Kristen ITC" panose="03050502040202030202" pitchFamily="66" charset="0"/>
              </a:rPr>
              <a:t>and </a:t>
            </a:r>
            <a:r>
              <a:rPr lang="sv-SE" dirty="0" err="1">
                <a:latin typeface="Kristen ITC" panose="03050502040202030202" pitchFamily="66" charset="0"/>
              </a:rPr>
              <a:t>there´s</a:t>
            </a:r>
            <a:r>
              <a:rPr lang="sv-SE" dirty="0">
                <a:latin typeface="Kristen ITC" panose="03050502040202030202" pitchFamily="66" charset="0"/>
              </a:rPr>
              <a:t> a </a:t>
            </a:r>
            <a:r>
              <a:rPr lang="sv-SE" dirty="0" err="1">
                <a:latin typeface="Kristen ITC" panose="03050502040202030202" pitchFamily="66" charset="0"/>
              </a:rPr>
              <a:t>lot</a:t>
            </a:r>
            <a:r>
              <a:rPr lang="sv-SE" dirty="0">
                <a:latin typeface="Kristen ITC" panose="03050502040202030202" pitchFamily="66" charset="0"/>
              </a:rPr>
              <a:t> </a:t>
            </a:r>
            <a:r>
              <a:rPr lang="sv-SE" dirty="0" err="1">
                <a:latin typeface="Kristen ITC" panose="03050502040202030202" pitchFamily="66" charset="0"/>
              </a:rPr>
              <a:t>of</a:t>
            </a:r>
            <a:r>
              <a:rPr lang="sv-SE" dirty="0">
                <a:latin typeface="Kristen ITC" panose="03050502040202030202" pitchFamily="66" charset="0"/>
              </a:rPr>
              <a:t> </a:t>
            </a:r>
            <a:r>
              <a:rPr lang="sv-SE" dirty="0" err="1">
                <a:latin typeface="Kristen ITC" panose="03050502040202030202" pitchFamily="66" charset="0"/>
              </a:rPr>
              <a:t>great</a:t>
            </a:r>
            <a:r>
              <a:rPr lang="sv-SE" dirty="0">
                <a:latin typeface="Kristen ITC" panose="03050502040202030202" pitchFamily="66" charset="0"/>
              </a:rPr>
              <a:t> </a:t>
            </a:r>
            <a:r>
              <a:rPr lang="sv-SE" dirty="0" err="1">
                <a:latin typeface="Kristen ITC" panose="03050502040202030202" pitchFamily="66" charset="0"/>
              </a:rPr>
              <a:t>excursions</a:t>
            </a:r>
            <a:r>
              <a:rPr lang="sv-SE" dirty="0">
                <a:latin typeface="Kristen ITC" panose="03050502040202030202" pitchFamily="66" charset="0"/>
              </a:rPr>
              <a:t> to do </a:t>
            </a:r>
            <a:r>
              <a:rPr lang="sv-SE" dirty="0" err="1">
                <a:latin typeface="Kristen ITC" panose="03050502040202030202" pitchFamily="66" charset="0"/>
              </a:rPr>
              <a:t>while</a:t>
            </a:r>
            <a:r>
              <a:rPr lang="sv-SE" dirty="0">
                <a:latin typeface="Kristen ITC" panose="03050502040202030202" pitchFamily="66" charset="0"/>
              </a:rPr>
              <a:t> </a:t>
            </a:r>
            <a:r>
              <a:rPr lang="sv-SE" dirty="0" err="1">
                <a:latin typeface="Kristen ITC" panose="03050502040202030202" pitchFamily="66" charset="0"/>
              </a:rPr>
              <a:t>you´re</a:t>
            </a:r>
            <a:r>
              <a:rPr lang="sv-SE" dirty="0">
                <a:latin typeface="Kristen ITC" panose="03050502040202030202" pitchFamily="66" charset="0"/>
              </a:rPr>
              <a:t> </a:t>
            </a:r>
            <a:r>
              <a:rPr lang="sv-SE" dirty="0" err="1" smtClean="0">
                <a:latin typeface="Kristen ITC" panose="03050502040202030202" pitchFamily="66" charset="0"/>
              </a:rPr>
              <a:t>there</a:t>
            </a:r>
            <a:r>
              <a:rPr lang="sv-SE" dirty="0">
                <a:latin typeface="Kristen ITC" panose="03050502040202030202" pitchFamily="66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8799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23528" y="636455"/>
            <a:ext cx="856895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2800" dirty="0" smtClean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 smtClean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 smtClean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hlinkClick r:id="rId2"/>
              </a:rPr>
              <a:t>https</a:t>
            </a:r>
            <a:r>
              <a:rPr lang="sv-SE" sz="1400" dirty="0">
                <a:hlinkClick r:id="rId2"/>
              </a:rPr>
              <a:t>://www.rainbowryders.com/hot-air-balloon-rides-phoenix</a:t>
            </a:r>
            <a:r>
              <a:rPr lang="sv-SE" sz="1400" dirty="0" smtClean="0">
                <a:hlinkClick r:id="rId2"/>
              </a:rPr>
              <a:t>/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hlinkClick r:id="rId3"/>
              </a:rPr>
              <a:t>http</a:t>
            </a:r>
            <a:r>
              <a:rPr lang="sv-SE" sz="1400" dirty="0">
                <a:hlinkClick r:id="rId3"/>
              </a:rPr>
              <a:t>://</a:t>
            </a:r>
            <a:r>
              <a:rPr lang="sv-SE" sz="1400" dirty="0" smtClean="0">
                <a:hlinkClick r:id="rId3"/>
              </a:rPr>
              <a:t>arizonamuseumofnaturalhistory.org/plan-a-visit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https://secure.booking.com/book.html?from_source=hotel&amp;hotel_id=47639&amp;aid=310018&amp;label=us-phoenix-qAcBOV13rxeBNluKdSr3fQS107056865110%3Apl%3Ata%3Ap1180%3Ap2%3Aac%3Aap1t1%3Aneg%3Afi%3Atikwd-138740636%3Alp9062483%3Ali%3Adec%3Adm&amp;sid=86cb745eea47e2e299d6f11adbfc7f23&amp;room1=A&amp;error_url=%2Fhotel%2Fus%2Fbest-western-metro-center-inn.sv.html%3Faid%3D310018%3Blabel%3Dus-phoenix-qAcBOV13rxeBNluKdSr3fQS107056865110%253Apl%253Ata%253Ap1180%253Ap2%253Aac%253Aap1t1%253Aneg%253Afi%253Atikwd-138740636%253Alp9062483%253Ali%253Adec%253Adm%3Bsid%3D86cb745eea47e2e299d6f11adbfc7f23%3B&amp;hostname=www.booking.com&amp;stage=1&amp;checkin=2017-07-30&amp;interval=8&amp;children_extrabeds=&amp;</a:t>
            </a:r>
            <a:r>
              <a:rPr lang="sv-SE" sz="1400" dirty="0" smtClean="0"/>
              <a:t>nr_rooms_4763920_94269960_2_1_0=1&amp;rt_pos_selected=1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hlinkClick r:id="rId4"/>
              </a:rPr>
              <a:t>http://ohfact.com/interesting-facts-about-arizona</a:t>
            </a:r>
            <a:r>
              <a:rPr lang="sv-SE" sz="1400" dirty="0" smtClean="0">
                <a:hlinkClick r:id="rId4"/>
              </a:rPr>
              <a:t>/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hlinkClick r:id="rId5"/>
              </a:rPr>
              <a:t>https://www.arizonasnowbowl.com/?</a:t>
            </a:r>
            <a:r>
              <a:rPr lang="sv-SE" sz="1400" dirty="0" smtClean="0">
                <a:hlinkClick r:id="rId5"/>
              </a:rPr>
              <a:t>q=node/56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hlinkClick r:id="rId6"/>
              </a:rPr>
              <a:t>http://</a:t>
            </a:r>
            <a:r>
              <a:rPr lang="sv-SE" sz="1400" dirty="0" smtClean="0">
                <a:hlinkClick r:id="rId6"/>
              </a:rPr>
              <a:t>castlesncoasters.pfestore.com/retail/tickets/Default.aspx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hlinkClick r:id="rId7"/>
              </a:rPr>
              <a:t>http://www.onlyinyourstate.com/arizona/az-favorite-food-and-drinks/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hlinkClick r:id="rId8"/>
              </a:rPr>
              <a:t>http://www.wisegeek.org/what-is-menudo.htm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hlinkClick r:id="rId9"/>
              </a:rPr>
              <a:t>http://</a:t>
            </a:r>
            <a:r>
              <a:rPr lang="sv-SE" sz="1400" dirty="0" smtClean="0">
                <a:hlinkClick r:id="rId9"/>
              </a:rPr>
              <a:t>www.encyclopedia.com/places/united-states-and-canada/us-political-geography/arizona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hlinkClick r:id="rId10"/>
              </a:rPr>
              <a:t>http://</a:t>
            </a:r>
            <a:r>
              <a:rPr lang="sv-SE" sz="1400" dirty="0" smtClean="0">
                <a:hlinkClick r:id="rId10"/>
              </a:rPr>
              <a:t>mapfight.appspot.com/us.az-vs-se/arizona-us-sweden-size-comparison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hlinkClick r:id="rId11"/>
              </a:rPr>
              <a:t>http://worldpopulationreview.com/states/arizona-population</a:t>
            </a:r>
            <a:r>
              <a:rPr lang="sv-SE" sz="1400" dirty="0" smtClean="0">
                <a:hlinkClick r:id="rId11"/>
              </a:rPr>
              <a:t>/</a:t>
            </a: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  <p:sp>
        <p:nvSpPr>
          <p:cNvPr id="3" name="textruta 2"/>
          <p:cNvSpPr txBox="1"/>
          <p:nvPr/>
        </p:nvSpPr>
        <p:spPr>
          <a:xfrm>
            <a:off x="899592" y="620688"/>
            <a:ext cx="74168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dirty="0" smtClean="0"/>
          </a:p>
          <a:p>
            <a:pPr algn="ctr"/>
            <a:r>
              <a:rPr lang="sv-SE" sz="2800" dirty="0" smtClean="0"/>
              <a:t>SOURCES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8542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467544" y="980728"/>
            <a:ext cx="81369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/>
              <a:t>FACTS ABOUT ARIZONA</a:t>
            </a:r>
          </a:p>
          <a:p>
            <a:pPr algn="ctr"/>
            <a:endParaRPr lang="sv-SE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v-SE" sz="1600" dirty="0" smtClean="0"/>
              <a:t>Arizona is a </a:t>
            </a:r>
            <a:r>
              <a:rPr lang="sv-SE" sz="1600" dirty="0" err="1" smtClean="0"/>
              <a:t>state</a:t>
            </a:r>
            <a:r>
              <a:rPr lang="sv-SE" sz="1600" dirty="0" smtClean="0"/>
              <a:t> in the </a:t>
            </a:r>
            <a:r>
              <a:rPr lang="sv-SE" sz="1600" dirty="0" err="1" smtClean="0"/>
              <a:t>southwestwern</a:t>
            </a:r>
            <a:r>
              <a:rPr lang="sv-SE" sz="1600" dirty="0" smtClean="0"/>
              <a:t> part </a:t>
            </a:r>
            <a:r>
              <a:rPr lang="sv-SE" sz="1600" dirty="0" err="1" smtClean="0"/>
              <a:t>of</a:t>
            </a:r>
            <a:r>
              <a:rPr lang="sv-SE" sz="1600" dirty="0" smtClean="0"/>
              <a:t> USA and the </a:t>
            </a:r>
            <a:r>
              <a:rPr lang="sv-SE" sz="1600" dirty="0" err="1" smtClean="0"/>
              <a:t>capital</a:t>
            </a:r>
            <a:r>
              <a:rPr lang="sv-SE" sz="1600" dirty="0" smtClean="0"/>
              <a:t> is Phoenix.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v-SE" sz="1600" dirty="0" smtClean="0"/>
              <a:t>7 millions </a:t>
            </a:r>
            <a:r>
              <a:rPr lang="sv-SE" sz="1600" dirty="0" err="1" smtClean="0"/>
              <a:t>inhabitants</a:t>
            </a:r>
            <a:r>
              <a:rPr lang="sv-SE" sz="1600" dirty="0" smtClean="0"/>
              <a:t> in the country.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v-SE" sz="1600" dirty="0" smtClean="0"/>
              <a:t>Arizonas area is </a:t>
            </a:r>
            <a:r>
              <a:rPr lang="sv-SE" sz="1600" dirty="0" err="1" smtClean="0"/>
              <a:t>almost</a:t>
            </a:r>
            <a:r>
              <a:rPr lang="sv-SE" sz="1600" dirty="0" smtClean="0"/>
              <a:t> </a:t>
            </a:r>
            <a:r>
              <a:rPr lang="sv-SE" sz="1600" dirty="0" err="1" smtClean="0"/>
              <a:t>half</a:t>
            </a:r>
            <a:r>
              <a:rPr lang="sv-SE" sz="1600" dirty="0" smtClean="0"/>
              <a:t> as </a:t>
            </a:r>
            <a:r>
              <a:rPr lang="sv-SE" sz="1600" dirty="0" err="1" smtClean="0"/>
              <a:t>big</a:t>
            </a:r>
            <a:r>
              <a:rPr lang="sv-SE" sz="1600" dirty="0" smtClean="0"/>
              <a:t> as </a:t>
            </a:r>
            <a:r>
              <a:rPr lang="sv-SE" sz="1600" dirty="0" err="1" smtClean="0"/>
              <a:t>Swedens</a:t>
            </a:r>
            <a:r>
              <a:rPr lang="sv-SE" sz="1600" dirty="0" smtClean="0"/>
              <a:t> area.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v-SE" sz="1600" dirty="0" smtClean="0"/>
              <a:t>In </a:t>
            </a:r>
            <a:r>
              <a:rPr lang="sv-SE" sz="1600" dirty="0" err="1" smtClean="0"/>
              <a:t>northern</a:t>
            </a:r>
            <a:r>
              <a:rPr lang="sv-SE" sz="1600" dirty="0" smtClean="0"/>
              <a:t> </a:t>
            </a:r>
            <a:r>
              <a:rPr lang="sv-SE" sz="1600" dirty="0" err="1" smtClean="0"/>
              <a:t>arizona</a:t>
            </a:r>
            <a:r>
              <a:rPr lang="sv-SE" sz="1600" dirty="0" smtClean="0"/>
              <a:t> </a:t>
            </a:r>
            <a:r>
              <a:rPr lang="sv-SE" sz="1600" dirty="0" err="1" smtClean="0"/>
              <a:t>there´s</a:t>
            </a:r>
            <a:r>
              <a:rPr lang="sv-SE" sz="1600" dirty="0" smtClean="0"/>
              <a:t> </a:t>
            </a:r>
            <a:r>
              <a:rPr lang="sv-SE" sz="1600" dirty="0" err="1" smtClean="0"/>
              <a:t>some</a:t>
            </a:r>
            <a:r>
              <a:rPr lang="sv-SE" sz="1600" dirty="0" smtClean="0"/>
              <a:t> </a:t>
            </a:r>
            <a:r>
              <a:rPr lang="sv-SE" sz="1600" dirty="0" err="1" smtClean="0"/>
              <a:t>mountain</a:t>
            </a:r>
            <a:r>
              <a:rPr lang="sv-SE" sz="1600" dirty="0" smtClean="0"/>
              <a:t> </a:t>
            </a:r>
            <a:r>
              <a:rPr lang="sv-SE" sz="1600" dirty="0" err="1" smtClean="0"/>
              <a:t>peaks</a:t>
            </a:r>
            <a:r>
              <a:rPr lang="sv-SE" sz="1600" dirty="0" smtClean="0"/>
              <a:t> </a:t>
            </a:r>
            <a:r>
              <a:rPr lang="sv-SE" sz="1600" dirty="0" err="1" smtClean="0"/>
              <a:t>that´s</a:t>
            </a:r>
            <a:r>
              <a:rPr lang="sv-SE" sz="1600" dirty="0" smtClean="0"/>
              <a:t> </a:t>
            </a:r>
            <a:r>
              <a:rPr lang="sv-SE" sz="1600" dirty="0" err="1" smtClean="0"/>
              <a:t>called</a:t>
            </a:r>
            <a:r>
              <a:rPr lang="sv-SE" sz="1600" dirty="0" smtClean="0"/>
              <a:t> the ”</a:t>
            </a:r>
            <a:r>
              <a:rPr lang="sv-SE" sz="1600" dirty="0" err="1" smtClean="0"/>
              <a:t>Snowbowl</a:t>
            </a:r>
            <a:r>
              <a:rPr lang="sv-SE" sz="1600" dirty="0" smtClean="0"/>
              <a:t>”, </a:t>
            </a:r>
            <a:r>
              <a:rPr lang="sv-SE" sz="1600" dirty="0" err="1"/>
              <a:t>w</a:t>
            </a:r>
            <a:r>
              <a:rPr lang="sv-SE" sz="1600" dirty="0" err="1" smtClean="0"/>
              <a:t>here</a:t>
            </a:r>
            <a:r>
              <a:rPr lang="sv-SE" sz="1600" dirty="0" smtClean="0"/>
              <a:t> </a:t>
            </a:r>
            <a:r>
              <a:rPr lang="sv-SE" sz="1600" dirty="0" err="1" smtClean="0"/>
              <a:t>you</a:t>
            </a:r>
            <a:r>
              <a:rPr lang="sv-SE" sz="1600" dirty="0" smtClean="0"/>
              <a:t> </a:t>
            </a:r>
            <a:r>
              <a:rPr lang="sv-SE" sz="1600" dirty="0" err="1" smtClean="0"/>
              <a:t>can</a:t>
            </a:r>
            <a:r>
              <a:rPr lang="sv-SE" sz="1600" dirty="0" smtClean="0"/>
              <a:t> </a:t>
            </a:r>
            <a:r>
              <a:rPr lang="sv-SE" sz="1600" dirty="0" err="1" smtClean="0"/>
              <a:t>actually</a:t>
            </a:r>
            <a:r>
              <a:rPr lang="sv-SE" sz="1600" dirty="0" smtClean="0"/>
              <a:t> </a:t>
            </a:r>
            <a:r>
              <a:rPr lang="sv-SE" sz="1600" dirty="0" err="1" smtClean="0"/>
              <a:t>ski</a:t>
            </a:r>
            <a:r>
              <a:rPr lang="sv-SE" sz="1600" dirty="0" smtClean="0"/>
              <a:t> in the </a:t>
            </a:r>
            <a:r>
              <a:rPr lang="sv-SE" sz="1600" dirty="0" err="1" smtClean="0"/>
              <a:t>winter</a:t>
            </a:r>
            <a:r>
              <a:rPr lang="sv-SE" sz="1600" dirty="0" smtClean="0"/>
              <a:t>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v-SE" sz="1600" dirty="0" smtClean="0"/>
              <a:t>The country is </a:t>
            </a:r>
            <a:r>
              <a:rPr lang="sv-SE" sz="1600" dirty="0" err="1" smtClean="0"/>
              <a:t>very</a:t>
            </a:r>
            <a:r>
              <a:rPr lang="sv-SE" sz="1600" dirty="0" smtClean="0"/>
              <a:t> </a:t>
            </a:r>
            <a:r>
              <a:rPr lang="sv-SE" sz="1600" dirty="0" err="1" smtClean="0"/>
              <a:t>known</a:t>
            </a:r>
            <a:r>
              <a:rPr lang="sv-SE" sz="1600" dirty="0" smtClean="0"/>
              <a:t> for </a:t>
            </a:r>
            <a:r>
              <a:rPr lang="sv-SE" sz="1600" dirty="0" err="1" smtClean="0"/>
              <a:t>their</a:t>
            </a:r>
            <a:r>
              <a:rPr lang="sv-SE" sz="1600" dirty="0" smtClean="0"/>
              <a:t> </a:t>
            </a:r>
            <a:r>
              <a:rPr lang="sv-SE" sz="1600" dirty="0" err="1" smtClean="0"/>
              <a:t>big</a:t>
            </a:r>
            <a:r>
              <a:rPr lang="sv-SE" sz="1600" dirty="0" smtClean="0"/>
              <a:t> and </a:t>
            </a:r>
            <a:r>
              <a:rPr lang="sv-SE" sz="1600" dirty="0" err="1" smtClean="0"/>
              <a:t>very</a:t>
            </a:r>
            <a:r>
              <a:rPr lang="sv-SE" sz="1600" dirty="0" smtClean="0"/>
              <a:t> </a:t>
            </a:r>
            <a:r>
              <a:rPr lang="sv-SE" sz="1600" dirty="0" err="1" smtClean="0"/>
              <a:t>beautiful</a:t>
            </a:r>
            <a:r>
              <a:rPr lang="sv-SE" sz="1600" dirty="0" smtClean="0"/>
              <a:t> national park Grand Canyon, </a:t>
            </a:r>
            <a:r>
              <a:rPr lang="sv-SE" sz="1600" dirty="0" err="1" smtClean="0"/>
              <a:t>it´s</a:t>
            </a:r>
            <a:r>
              <a:rPr lang="sv-SE" sz="1600" dirty="0" smtClean="0"/>
              <a:t> </a:t>
            </a:r>
            <a:r>
              <a:rPr lang="sv-SE" sz="1600" dirty="0" err="1" smtClean="0"/>
              <a:t>more</a:t>
            </a:r>
            <a:r>
              <a:rPr lang="sv-SE" sz="1600" dirty="0" smtClean="0"/>
              <a:t> </a:t>
            </a:r>
            <a:r>
              <a:rPr lang="sv-SE" sz="1600" dirty="0" err="1" smtClean="0"/>
              <a:t>than</a:t>
            </a:r>
            <a:r>
              <a:rPr lang="sv-SE" sz="1600" dirty="0" smtClean="0"/>
              <a:t> 1 billion </a:t>
            </a:r>
            <a:r>
              <a:rPr lang="sv-SE" sz="1600" dirty="0" err="1" smtClean="0"/>
              <a:t>years</a:t>
            </a:r>
            <a:r>
              <a:rPr lang="sv-SE" sz="1600" dirty="0" smtClean="0"/>
              <a:t> old.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v-SE" sz="1600" dirty="0" err="1" smtClean="0"/>
              <a:t>Two</a:t>
            </a:r>
            <a:r>
              <a:rPr lang="sv-SE" sz="1600" dirty="0" smtClean="0"/>
              <a:t> </a:t>
            </a:r>
            <a:r>
              <a:rPr lang="sv-SE" sz="1600" dirty="0" err="1"/>
              <a:t>of</a:t>
            </a:r>
            <a:r>
              <a:rPr lang="sv-SE" sz="1600" dirty="0"/>
              <a:t> the </a:t>
            </a:r>
            <a:r>
              <a:rPr lang="sv-SE" sz="1600" dirty="0" err="1"/>
              <a:t>biggest</a:t>
            </a:r>
            <a:r>
              <a:rPr lang="sv-SE" sz="1600" dirty="0"/>
              <a:t> man-</a:t>
            </a:r>
            <a:r>
              <a:rPr lang="sv-SE" sz="1600" dirty="0" err="1"/>
              <a:t>made</a:t>
            </a:r>
            <a:r>
              <a:rPr lang="sv-SE" sz="1600" dirty="0"/>
              <a:t> lakes </a:t>
            </a:r>
            <a:r>
              <a:rPr lang="sv-SE" sz="1600" dirty="0" err="1"/>
              <a:t>are</a:t>
            </a:r>
            <a:r>
              <a:rPr lang="sv-SE" sz="1600" dirty="0"/>
              <a:t> </a:t>
            </a:r>
            <a:r>
              <a:rPr lang="sv-SE" sz="1600" dirty="0" err="1"/>
              <a:t>placed</a:t>
            </a:r>
            <a:r>
              <a:rPr lang="sv-SE" sz="1600" dirty="0"/>
              <a:t> in Arizona</a:t>
            </a:r>
            <a:r>
              <a:rPr lang="sv-SE" sz="1600" dirty="0" smtClean="0"/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v-SE" sz="1600" dirty="0"/>
              <a:t>A</a:t>
            </a:r>
            <a:r>
              <a:rPr lang="sv-SE" sz="1600" dirty="0" smtClean="0"/>
              <a:t> </a:t>
            </a:r>
            <a:r>
              <a:rPr lang="sv-SE" sz="1600" dirty="0" err="1" smtClean="0"/>
              <a:t>brige</a:t>
            </a:r>
            <a:r>
              <a:rPr lang="sv-SE" sz="1600" dirty="0" smtClean="0"/>
              <a:t> </a:t>
            </a:r>
            <a:r>
              <a:rPr lang="sv-SE" sz="1600" dirty="0" err="1" smtClean="0"/>
              <a:t>that</a:t>
            </a:r>
            <a:r>
              <a:rPr lang="sv-SE" sz="1600" dirty="0" smtClean="0"/>
              <a:t> </a:t>
            </a:r>
            <a:r>
              <a:rPr lang="sv-SE" sz="1600" dirty="0" err="1" smtClean="0"/>
              <a:t>you</a:t>
            </a:r>
            <a:r>
              <a:rPr lang="sv-SE" sz="1600" dirty="0" smtClean="0"/>
              <a:t> </a:t>
            </a:r>
            <a:r>
              <a:rPr lang="sv-SE" sz="1600" dirty="0" err="1" smtClean="0"/>
              <a:t>today</a:t>
            </a:r>
            <a:r>
              <a:rPr lang="sv-SE" sz="1600" dirty="0" smtClean="0"/>
              <a:t> </a:t>
            </a:r>
            <a:r>
              <a:rPr lang="sv-SE" sz="1600" dirty="0" err="1" smtClean="0"/>
              <a:t>can</a:t>
            </a:r>
            <a:r>
              <a:rPr lang="sv-SE" sz="1600" dirty="0" smtClean="0"/>
              <a:t> </a:t>
            </a:r>
            <a:r>
              <a:rPr lang="sv-SE" sz="1600" dirty="0" err="1" smtClean="0"/>
              <a:t>find</a:t>
            </a:r>
            <a:r>
              <a:rPr lang="sv-SE" sz="1600" dirty="0" smtClean="0"/>
              <a:t> in Arizona, over the </a:t>
            </a:r>
            <a:r>
              <a:rPr lang="sv-SE" sz="1600" dirty="0" err="1"/>
              <a:t>Havasu</a:t>
            </a:r>
            <a:r>
              <a:rPr lang="sv-SE" sz="1600" dirty="0"/>
              <a:t> </a:t>
            </a:r>
            <a:r>
              <a:rPr lang="sv-SE" sz="1600" dirty="0" smtClean="0"/>
              <a:t>City Lake, </a:t>
            </a:r>
            <a:r>
              <a:rPr lang="sv-SE" sz="1600" dirty="0" err="1" smtClean="0"/>
              <a:t>before</a:t>
            </a:r>
            <a:r>
              <a:rPr lang="sv-SE" sz="1600" dirty="0" smtClean="0"/>
              <a:t> </a:t>
            </a:r>
            <a:r>
              <a:rPr lang="sv-SE" sz="1600" dirty="0" err="1" smtClean="0"/>
              <a:t>stood</a:t>
            </a:r>
            <a:r>
              <a:rPr lang="sv-SE" sz="1600" dirty="0" smtClean="0"/>
              <a:t> in London. </a:t>
            </a:r>
            <a:r>
              <a:rPr lang="sv-SE" sz="1600" dirty="0" err="1" smtClean="0"/>
              <a:t>But</a:t>
            </a:r>
            <a:r>
              <a:rPr lang="sv-SE" sz="1600" dirty="0" smtClean="0"/>
              <a:t> in 1960 it </a:t>
            </a:r>
            <a:r>
              <a:rPr lang="sv-SE" sz="1600" dirty="0" err="1" smtClean="0"/>
              <a:t>was</a:t>
            </a:r>
            <a:r>
              <a:rPr lang="sv-SE" sz="1600" dirty="0" smtClean="0"/>
              <a:t> </a:t>
            </a:r>
            <a:r>
              <a:rPr lang="sv-SE" sz="1600" dirty="0" err="1" smtClean="0"/>
              <a:t>shipped</a:t>
            </a:r>
            <a:r>
              <a:rPr lang="sv-SE" sz="1600" dirty="0" smtClean="0"/>
              <a:t> all the </a:t>
            </a:r>
            <a:r>
              <a:rPr lang="sv-SE" sz="1600" dirty="0" err="1" smtClean="0"/>
              <a:t>way</a:t>
            </a:r>
            <a:r>
              <a:rPr lang="sv-SE" sz="1600" dirty="0" smtClean="0"/>
              <a:t> to </a:t>
            </a:r>
            <a:r>
              <a:rPr lang="sv-SE" sz="1600" dirty="0"/>
              <a:t>Arizona, </a:t>
            </a:r>
            <a:r>
              <a:rPr lang="sv-SE" sz="1600" dirty="0" err="1" smtClean="0"/>
              <a:t>stone</a:t>
            </a:r>
            <a:r>
              <a:rPr lang="sv-SE" sz="1600" dirty="0" smtClean="0"/>
              <a:t> </a:t>
            </a:r>
            <a:r>
              <a:rPr lang="sv-SE" sz="1600" dirty="0"/>
              <a:t>by </a:t>
            </a:r>
            <a:r>
              <a:rPr lang="sv-SE" sz="1600" dirty="0" err="1"/>
              <a:t>stone</a:t>
            </a:r>
            <a:r>
              <a:rPr lang="sv-SE" sz="1600" dirty="0"/>
              <a:t>. </a:t>
            </a:r>
            <a:r>
              <a:rPr lang="sv-SE" sz="1600" dirty="0" err="1" smtClean="0"/>
              <a:t>There</a:t>
            </a:r>
            <a:r>
              <a:rPr lang="sv-SE" sz="1600" dirty="0" smtClean="0"/>
              <a:t> </a:t>
            </a:r>
            <a:r>
              <a:rPr lang="sv-SE" sz="1600" dirty="0" err="1" smtClean="0"/>
              <a:t>they</a:t>
            </a:r>
            <a:r>
              <a:rPr lang="sv-SE" sz="1600" dirty="0" smtClean="0"/>
              <a:t> </a:t>
            </a:r>
            <a:r>
              <a:rPr lang="sv-SE" sz="1600" dirty="0" err="1" smtClean="0"/>
              <a:t>built</a:t>
            </a:r>
            <a:r>
              <a:rPr lang="sv-SE" sz="1600" dirty="0" smtClean="0"/>
              <a:t> it </a:t>
            </a:r>
            <a:r>
              <a:rPr lang="sv-SE" sz="1600" dirty="0" err="1" smtClean="0"/>
              <a:t>up</a:t>
            </a:r>
            <a:r>
              <a:rPr lang="sv-SE" sz="1600" dirty="0" smtClean="0"/>
              <a:t> </a:t>
            </a:r>
            <a:r>
              <a:rPr lang="sv-SE" sz="1600" dirty="0" err="1" smtClean="0"/>
              <a:t>again</a:t>
            </a:r>
            <a:r>
              <a:rPr lang="sv-SE" sz="1600" dirty="0" smtClean="0"/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v-SE" sz="1600" dirty="0" smtClean="0"/>
              <a:t>Arizona </a:t>
            </a:r>
            <a:r>
              <a:rPr lang="sv-SE" sz="1600" dirty="0" err="1" smtClean="0"/>
              <a:t>entered</a:t>
            </a:r>
            <a:r>
              <a:rPr lang="sv-SE" sz="1600" dirty="0" smtClean="0"/>
              <a:t> the country as the 48th </a:t>
            </a:r>
            <a:r>
              <a:rPr lang="sv-SE" sz="1600" dirty="0" err="1" smtClean="0"/>
              <a:t>state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the USA, on the 14th </a:t>
            </a:r>
            <a:r>
              <a:rPr lang="sv-SE" sz="1600" dirty="0" err="1" smtClean="0"/>
              <a:t>of</a:t>
            </a:r>
            <a:r>
              <a:rPr lang="sv-SE" sz="1600" dirty="0" smtClean="0"/>
              <a:t> </a:t>
            </a:r>
            <a:r>
              <a:rPr lang="sv-SE" sz="1600" dirty="0" err="1" smtClean="0"/>
              <a:t>feburary</a:t>
            </a:r>
            <a:r>
              <a:rPr lang="sv-SE" sz="1600" dirty="0" smtClean="0"/>
              <a:t> 1912.</a:t>
            </a:r>
          </a:p>
        </p:txBody>
      </p:sp>
    </p:spTree>
    <p:extLst>
      <p:ext uri="{BB962C8B-B14F-4D97-AF65-F5344CB8AC3E}">
        <p14:creationId xmlns:p14="http://schemas.microsoft.com/office/powerpoint/2010/main" val="14975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07504" y="980728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dirty="0"/>
              <a:t>BUDGET FOR MY </a:t>
            </a:r>
            <a:r>
              <a:rPr lang="sv-SE" sz="3200" dirty="0" smtClean="0"/>
              <a:t>TRIP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602340" y="1778332"/>
            <a:ext cx="20882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Flighttickets</a:t>
            </a:r>
          </a:p>
          <a:p>
            <a:endParaRPr lang="sv-SE" dirty="0" smtClean="0"/>
          </a:p>
          <a:p>
            <a:r>
              <a:rPr lang="sv-SE" dirty="0" err="1" smtClean="0"/>
              <a:t>Hotel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Transport</a:t>
            </a:r>
          </a:p>
          <a:p>
            <a:endParaRPr lang="sv-SE" dirty="0" smtClean="0"/>
          </a:p>
          <a:p>
            <a:r>
              <a:rPr lang="sv-SE" dirty="0" err="1" smtClean="0"/>
              <a:t>Food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Shopping</a:t>
            </a:r>
          </a:p>
          <a:p>
            <a:endParaRPr lang="sv-SE" dirty="0" smtClean="0"/>
          </a:p>
          <a:p>
            <a:r>
              <a:rPr lang="sv-SE" dirty="0" err="1" smtClean="0"/>
              <a:t>Activities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Extra</a:t>
            </a:r>
          </a:p>
          <a:p>
            <a:endParaRPr lang="sv-SE" dirty="0" smtClean="0"/>
          </a:p>
          <a:p>
            <a:r>
              <a:rPr lang="sv-SE" sz="2000" b="1" dirty="0" smtClean="0"/>
              <a:t>Total</a:t>
            </a:r>
            <a:endParaRPr lang="sv-SE" b="1" dirty="0" smtClean="0"/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3455721" y="1774907"/>
            <a:ext cx="23762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-</a:t>
            </a:r>
          </a:p>
          <a:p>
            <a:pPr algn="ctr"/>
            <a:endParaRPr lang="sv-SE" dirty="0"/>
          </a:p>
          <a:p>
            <a:pPr algn="ctr"/>
            <a:r>
              <a:rPr lang="sv-SE" dirty="0" smtClean="0"/>
              <a:t>-</a:t>
            </a:r>
          </a:p>
          <a:p>
            <a:pPr algn="ctr"/>
            <a:endParaRPr lang="sv-SE" dirty="0"/>
          </a:p>
          <a:p>
            <a:pPr algn="ctr"/>
            <a:r>
              <a:rPr lang="sv-SE" dirty="0" smtClean="0"/>
              <a:t>-</a:t>
            </a:r>
          </a:p>
          <a:p>
            <a:pPr algn="ctr"/>
            <a:endParaRPr lang="sv-SE" dirty="0"/>
          </a:p>
          <a:p>
            <a:pPr algn="ctr"/>
            <a:r>
              <a:rPr lang="sv-SE" dirty="0" smtClean="0"/>
              <a:t>-</a:t>
            </a:r>
          </a:p>
          <a:p>
            <a:pPr algn="ctr"/>
            <a:endParaRPr lang="sv-SE" dirty="0"/>
          </a:p>
          <a:p>
            <a:pPr algn="ctr"/>
            <a:r>
              <a:rPr lang="sv-SE" dirty="0" smtClean="0"/>
              <a:t>-</a:t>
            </a:r>
          </a:p>
          <a:p>
            <a:pPr algn="ctr"/>
            <a:endParaRPr lang="sv-SE" dirty="0"/>
          </a:p>
          <a:p>
            <a:pPr algn="ctr"/>
            <a:r>
              <a:rPr lang="sv-SE" dirty="0" smtClean="0"/>
              <a:t>-</a:t>
            </a:r>
          </a:p>
          <a:p>
            <a:pPr algn="ctr"/>
            <a:endParaRPr lang="sv-SE" dirty="0"/>
          </a:p>
          <a:p>
            <a:pPr algn="ctr"/>
            <a:r>
              <a:rPr lang="sv-SE" dirty="0" smtClean="0"/>
              <a:t>-</a:t>
            </a:r>
          </a:p>
          <a:p>
            <a:pPr algn="ctr"/>
            <a:endParaRPr lang="sv-SE" dirty="0"/>
          </a:p>
          <a:p>
            <a:pPr algn="ctr"/>
            <a:r>
              <a:rPr lang="sv-SE" sz="2000" dirty="0" smtClean="0"/>
              <a:t>-</a:t>
            </a:r>
            <a:endParaRPr lang="sv-SE" sz="2000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/>
          <a:srcRect l="10972" t="60538" r="51191" b="4763"/>
          <a:stretch/>
        </p:blipFill>
        <p:spPr>
          <a:xfrm rot="21372952">
            <a:off x="367205" y="151921"/>
            <a:ext cx="1190105" cy="109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6013163" y="1774907"/>
            <a:ext cx="15121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8 467</a:t>
            </a:r>
          </a:p>
          <a:p>
            <a:pPr algn="r"/>
            <a:endParaRPr lang="sv-SE" dirty="0"/>
          </a:p>
          <a:p>
            <a:pPr algn="r"/>
            <a:r>
              <a:rPr lang="sv-SE" dirty="0" smtClean="0"/>
              <a:t>3 448</a:t>
            </a:r>
          </a:p>
          <a:p>
            <a:pPr algn="r"/>
            <a:endParaRPr lang="sv-SE" dirty="0"/>
          </a:p>
          <a:p>
            <a:pPr algn="r"/>
            <a:r>
              <a:rPr lang="sv-SE" dirty="0" smtClean="0"/>
              <a:t>3 000</a:t>
            </a:r>
            <a:endParaRPr lang="sv-SE" dirty="0"/>
          </a:p>
          <a:p>
            <a:pPr algn="r"/>
            <a:endParaRPr lang="sv-SE" dirty="0" smtClean="0"/>
          </a:p>
          <a:p>
            <a:pPr algn="r"/>
            <a:r>
              <a:rPr lang="sv-SE" dirty="0" smtClean="0"/>
              <a:t>3 000</a:t>
            </a:r>
            <a:endParaRPr lang="sv-SE" dirty="0"/>
          </a:p>
          <a:p>
            <a:pPr algn="r"/>
            <a:endParaRPr lang="sv-SE" dirty="0"/>
          </a:p>
          <a:p>
            <a:pPr algn="r"/>
            <a:r>
              <a:rPr lang="sv-SE" dirty="0"/>
              <a:t>3</a:t>
            </a:r>
            <a:r>
              <a:rPr lang="sv-SE" dirty="0" smtClean="0"/>
              <a:t> </a:t>
            </a:r>
            <a:r>
              <a:rPr lang="sv-SE" dirty="0"/>
              <a:t>5</a:t>
            </a:r>
            <a:r>
              <a:rPr lang="sv-SE" dirty="0" smtClean="0"/>
              <a:t>00</a:t>
            </a:r>
          </a:p>
          <a:p>
            <a:pPr algn="r"/>
            <a:endParaRPr lang="sv-SE" dirty="0"/>
          </a:p>
          <a:p>
            <a:pPr algn="r"/>
            <a:r>
              <a:rPr lang="sv-SE" dirty="0" smtClean="0"/>
              <a:t>2 074</a:t>
            </a:r>
          </a:p>
          <a:p>
            <a:pPr algn="r"/>
            <a:endParaRPr lang="sv-SE" dirty="0"/>
          </a:p>
          <a:p>
            <a:pPr algn="r"/>
            <a:r>
              <a:rPr lang="sv-SE" dirty="0" smtClean="0"/>
              <a:t>1 000</a:t>
            </a:r>
          </a:p>
          <a:p>
            <a:pPr algn="r"/>
            <a:endParaRPr lang="sv-SE" dirty="0"/>
          </a:p>
          <a:p>
            <a:pPr algn="r"/>
            <a:r>
              <a:rPr lang="sv-SE" sz="2000" b="1" dirty="0" smtClean="0"/>
              <a:t>24 489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2358">
            <a:off x="1088011" y="870840"/>
            <a:ext cx="838795" cy="850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4538" y="118415"/>
            <a:ext cx="1161083" cy="133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0"/>
            <a:ext cx="129614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7503" y="306777"/>
            <a:ext cx="1188963" cy="730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Bildresultat för flight ticke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613">
            <a:off x="1788325" y="257913"/>
            <a:ext cx="1331417" cy="90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8" y="994352"/>
            <a:ext cx="8287526" cy="48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115615" y="1126731"/>
            <a:ext cx="66967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/>
              <a:t>QUALITY INN PHOENIX</a:t>
            </a:r>
          </a:p>
          <a:p>
            <a:pPr algn="ctr"/>
            <a:endParaRPr lang="sv-SE" sz="3200" dirty="0" smtClean="0"/>
          </a:p>
          <a:p>
            <a:pPr algn="ctr"/>
            <a:endParaRPr lang="sv-SE" dirty="0" smtClean="0"/>
          </a:p>
          <a:p>
            <a:pPr algn="ctr"/>
            <a:endParaRPr lang="sv-SE" sz="32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844" y="2301844"/>
            <a:ext cx="2388644" cy="1551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75" y="2301844"/>
            <a:ext cx="2415443" cy="165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76" y="4247029"/>
            <a:ext cx="2415443" cy="1613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212" y="1734705"/>
            <a:ext cx="2698696" cy="62969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720" y="2615151"/>
            <a:ext cx="2431680" cy="163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720" y="4536758"/>
            <a:ext cx="2431680" cy="162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2844" y="4247029"/>
            <a:ext cx="2388644" cy="1588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5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115616" y="857394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/>
              <a:t>EXCURSIONS IN ARIZONA</a:t>
            </a:r>
          </a:p>
          <a:p>
            <a:pPr algn="ctr"/>
            <a:endParaRPr lang="sv-SE" sz="3200" dirty="0"/>
          </a:p>
        </p:txBody>
      </p:sp>
      <p:sp>
        <p:nvSpPr>
          <p:cNvPr id="3" name="textruta 2"/>
          <p:cNvSpPr txBox="1"/>
          <p:nvPr/>
        </p:nvSpPr>
        <p:spPr>
          <a:xfrm>
            <a:off x="1404908" y="169963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Sunrise Balloon Rides in </a:t>
            </a:r>
            <a:r>
              <a:rPr lang="en-US" dirty="0" smtClean="0"/>
              <a:t>Phoenix – </a:t>
            </a:r>
            <a:r>
              <a:rPr lang="en-US" i="1" dirty="0" smtClean="0"/>
              <a:t>1607 </a:t>
            </a:r>
            <a:r>
              <a:rPr lang="en-US" i="1" dirty="0" err="1" smtClean="0"/>
              <a:t>kr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334619"/>
            <a:ext cx="2162760" cy="144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ruta 4"/>
          <p:cNvSpPr txBox="1"/>
          <p:nvPr/>
        </p:nvSpPr>
        <p:spPr>
          <a:xfrm>
            <a:off x="4561159" y="3872700"/>
            <a:ext cx="2747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Arizona museum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Natural</a:t>
            </a:r>
            <a:r>
              <a:rPr lang="sv-SE" dirty="0" smtClean="0"/>
              <a:t> </a:t>
            </a:r>
            <a:r>
              <a:rPr lang="sv-SE" dirty="0" err="1" smtClean="0"/>
              <a:t>History</a:t>
            </a:r>
            <a:r>
              <a:rPr lang="sv-SE" dirty="0" smtClean="0"/>
              <a:t> – </a:t>
            </a:r>
            <a:r>
              <a:rPr lang="sv-SE" i="1" dirty="0" smtClean="0"/>
              <a:t>107 kr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519031"/>
            <a:ext cx="2309406" cy="154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1404908" y="410767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Arizona Mills</a:t>
            </a:r>
          </a:p>
          <a:p>
            <a:pPr algn="ctr"/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5"/>
          <a:srcRect t="11267"/>
          <a:stretch/>
        </p:blipFill>
        <p:spPr>
          <a:xfrm>
            <a:off x="1606088" y="4519031"/>
            <a:ext cx="2189928" cy="1517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6"/>
          <a:srcRect l="2225" t="5541" b="7153"/>
          <a:stretch/>
        </p:blipFill>
        <p:spPr>
          <a:xfrm>
            <a:off x="4785250" y="2241787"/>
            <a:ext cx="2299699" cy="154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ruta 9"/>
          <p:cNvSpPr txBox="1"/>
          <p:nvPr/>
        </p:nvSpPr>
        <p:spPr>
          <a:xfrm>
            <a:off x="4674959" y="159545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Castles n´ </a:t>
            </a:r>
            <a:r>
              <a:rPr lang="sv-SE" dirty="0" err="1" smtClean="0"/>
              <a:t>coasters</a:t>
            </a:r>
            <a:r>
              <a:rPr lang="sv-SE" dirty="0" smtClean="0"/>
              <a:t> -</a:t>
            </a:r>
            <a:r>
              <a:rPr lang="sv-SE" i="1" dirty="0" smtClean="0"/>
              <a:t>360 kr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86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4" b="98064" l="1597" r="98568">
                        <a14:foregroundMark x1="60022" y1="16886" x2="60022" y2="83501"/>
                        <a14:foregroundMark x1="64372" y1="68629" x2="95540" y2="68319"/>
                        <a14:foregroundMark x1="64703" y1="60806" x2="95374" y2="60573"/>
                        <a14:foregroundMark x1="64372" y1="52982" x2="95209" y2="52982"/>
                        <a14:foregroundMark x1="79956" y1="5655" x2="87059" y2="4493"/>
                        <a14:foregroundMark x1="80672" y1="15414" x2="87225" y2="14950"/>
                        <a14:foregroundMark x1="79626" y1="5964" x2="80672" y2="13246"/>
                        <a14:foregroundMark x1="85518" y1="7668" x2="95374" y2="6197"/>
                      </a14:backgroundRemoval>
                    </a14:imgEffect>
                  </a14:imgLayer>
                </a14:imgProps>
              </a:ext>
            </a:extLst>
          </a:blip>
          <a:srcRect l="1270" t="1786" r="982" b="1786"/>
          <a:stretch/>
        </p:blipFill>
        <p:spPr>
          <a:xfrm>
            <a:off x="-324544" y="583787"/>
            <a:ext cx="8936834" cy="626739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79512" y="491403"/>
            <a:ext cx="48245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Kristen ITC" panose="03050502040202030202" pitchFamily="66" charset="0"/>
              </a:rPr>
              <a:t>Hello Marianne!</a:t>
            </a:r>
          </a:p>
          <a:p>
            <a:endParaRPr lang="sv-SE" dirty="0" smtClean="0">
              <a:latin typeface="Kristen ITC" panose="03050502040202030202" pitchFamily="66" charset="0"/>
            </a:endParaRPr>
          </a:p>
          <a:p>
            <a:pPr marL="36000"/>
            <a:r>
              <a:rPr lang="sv-SE" sz="1600" dirty="0" err="1" smtClean="0">
                <a:latin typeface="Kristen ITC" panose="03050502040202030202" pitchFamily="66" charset="0"/>
              </a:rPr>
              <a:t>Today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it´s</a:t>
            </a:r>
            <a:r>
              <a:rPr lang="sv-SE" sz="1600" dirty="0" smtClean="0">
                <a:latin typeface="Kristen ITC" panose="03050502040202030202" pitchFamily="66" charset="0"/>
              </a:rPr>
              <a:t> my </a:t>
            </a:r>
            <a:r>
              <a:rPr lang="sv-SE" sz="1600" dirty="0" err="1" smtClean="0">
                <a:latin typeface="Kristen ITC" panose="03050502040202030202" pitchFamily="66" charset="0"/>
              </a:rPr>
              <a:t>third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day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here</a:t>
            </a:r>
            <a:r>
              <a:rPr lang="sv-SE" sz="1600" dirty="0" smtClean="0">
                <a:latin typeface="Kristen ITC" panose="03050502040202030202" pitchFamily="66" charset="0"/>
              </a:rPr>
              <a:t> in </a:t>
            </a:r>
            <a:r>
              <a:rPr lang="sv-SE" sz="1600" dirty="0" err="1" smtClean="0">
                <a:latin typeface="Kristen ITC" panose="03050502040202030202" pitchFamily="66" charset="0"/>
              </a:rPr>
              <a:t>arizona</a:t>
            </a:r>
            <a:r>
              <a:rPr lang="sv-SE" sz="1600" dirty="0" smtClean="0">
                <a:latin typeface="Kristen ITC" panose="03050502040202030202" pitchFamily="66" charset="0"/>
              </a:rPr>
              <a:t>. The same </a:t>
            </a:r>
            <a:r>
              <a:rPr lang="sv-SE" sz="1600" dirty="0" err="1" smtClean="0">
                <a:latin typeface="Kristen ITC" panose="03050502040202030202" pitchFamily="66" charset="0"/>
              </a:rPr>
              <a:t>day</a:t>
            </a:r>
            <a:r>
              <a:rPr lang="sv-SE" sz="1600" dirty="0" smtClean="0">
                <a:latin typeface="Kristen ITC" panose="03050502040202030202" pitchFamily="66" charset="0"/>
              </a:rPr>
              <a:t> as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arrived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here</a:t>
            </a:r>
            <a:r>
              <a:rPr lang="sv-SE" sz="1600" dirty="0" smtClean="0">
                <a:latin typeface="Kristen ITC" panose="03050502040202030202" pitchFamily="66" charset="0"/>
              </a:rPr>
              <a:t> and got to </a:t>
            </a:r>
            <a:r>
              <a:rPr lang="sv-SE" sz="1600" dirty="0" err="1" smtClean="0">
                <a:latin typeface="Kristen ITC" panose="03050502040202030202" pitchFamily="66" charset="0"/>
              </a:rPr>
              <a:t>our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hotel</a:t>
            </a:r>
            <a:r>
              <a:rPr lang="sv-SE" sz="1600" dirty="0" smtClean="0">
                <a:latin typeface="Kristen ITC" panose="03050502040202030202" pitchFamily="66" charset="0"/>
              </a:rPr>
              <a:t> I </a:t>
            </a:r>
            <a:r>
              <a:rPr lang="sv-SE" sz="1600" dirty="0" err="1" smtClean="0">
                <a:latin typeface="Kristen ITC" panose="03050502040202030202" pitchFamily="66" charset="0"/>
              </a:rPr>
              <a:t>almost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did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nothing</a:t>
            </a:r>
            <a:r>
              <a:rPr lang="sv-SE" sz="1600" dirty="0" smtClean="0">
                <a:latin typeface="Kristen ITC" panose="03050502040202030202" pitchFamily="66" charset="0"/>
              </a:rPr>
              <a:t>. I just </a:t>
            </a:r>
            <a:r>
              <a:rPr lang="sv-SE" sz="1600" dirty="0" err="1" smtClean="0">
                <a:latin typeface="Kristen ITC" panose="03050502040202030202" pitchFamily="66" charset="0"/>
              </a:rPr>
              <a:t>ate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dinner</a:t>
            </a:r>
            <a:r>
              <a:rPr lang="sv-SE" sz="1600" dirty="0" smtClean="0">
                <a:latin typeface="Kristen ITC" panose="03050502040202030202" pitchFamily="66" charset="0"/>
              </a:rPr>
              <a:t> at the </a:t>
            </a:r>
            <a:r>
              <a:rPr lang="sv-SE" sz="1600" dirty="0" err="1" smtClean="0">
                <a:latin typeface="Kristen ITC" panose="03050502040202030202" pitchFamily="66" charset="0"/>
              </a:rPr>
              <a:t>hotel</a:t>
            </a:r>
            <a:r>
              <a:rPr lang="sv-SE" sz="1600" dirty="0">
                <a:latin typeface="Kristen ITC" panose="03050502040202030202" pitchFamily="66" charset="0"/>
              </a:rPr>
              <a:t> </a:t>
            </a:r>
            <a:r>
              <a:rPr lang="sv-SE" sz="1600" dirty="0" smtClean="0">
                <a:latin typeface="Kristen ITC" panose="03050502040202030202" pitchFamily="66" charset="0"/>
              </a:rPr>
              <a:t>and later I </a:t>
            </a:r>
            <a:r>
              <a:rPr lang="sv-SE" sz="1600" dirty="0" err="1" smtClean="0">
                <a:latin typeface="Kristen ITC" panose="03050502040202030202" pitchFamily="66" charset="0"/>
              </a:rPr>
              <a:t>fell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asleep</a:t>
            </a:r>
            <a:r>
              <a:rPr lang="sv-SE" sz="1600" dirty="0" smtClean="0">
                <a:latin typeface="Kristen ITC" panose="03050502040202030202" pitchFamily="66" charset="0"/>
              </a:rPr>
              <a:t>. The </a:t>
            </a:r>
            <a:r>
              <a:rPr lang="sv-SE" sz="1600" dirty="0" err="1" smtClean="0">
                <a:latin typeface="Kristen ITC" panose="03050502040202030202" pitchFamily="66" charset="0"/>
              </a:rPr>
              <a:t>next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day</a:t>
            </a:r>
            <a:r>
              <a:rPr lang="sv-SE" sz="1600" dirty="0" smtClean="0">
                <a:latin typeface="Kristen ITC" panose="03050502040202030202" pitchFamily="66" charset="0"/>
              </a:rPr>
              <a:t> I just </a:t>
            </a:r>
            <a:r>
              <a:rPr lang="sv-SE" sz="1600" dirty="0" err="1" smtClean="0">
                <a:latin typeface="Kristen ITC" panose="03050502040202030202" pitchFamily="66" charset="0"/>
              </a:rPr>
              <a:t>relaxed</a:t>
            </a:r>
            <a:r>
              <a:rPr lang="sv-SE" sz="1600" dirty="0" smtClean="0">
                <a:latin typeface="Kristen ITC" panose="03050502040202030202" pitchFamily="66" charset="0"/>
              </a:rPr>
              <a:t> at the </a:t>
            </a:r>
            <a:r>
              <a:rPr lang="sv-SE" sz="1600" dirty="0" err="1" smtClean="0">
                <a:latin typeface="Kristen ITC" panose="03050502040202030202" pitchFamily="66" charset="0"/>
              </a:rPr>
              <a:t>hotel</a:t>
            </a:r>
            <a:r>
              <a:rPr lang="sv-SE" sz="1600" dirty="0" smtClean="0">
                <a:latin typeface="Kristen ITC" panose="03050502040202030202" pitchFamily="66" charset="0"/>
              </a:rPr>
              <a:t> by the pool </a:t>
            </a:r>
            <a:r>
              <a:rPr lang="sv-SE" sz="1600" dirty="0" err="1" smtClean="0">
                <a:latin typeface="Kristen ITC" panose="03050502040202030202" pitchFamily="66" charset="0"/>
              </a:rPr>
              <a:t>with</a:t>
            </a:r>
            <a:r>
              <a:rPr lang="sv-SE" sz="1600" dirty="0" smtClean="0">
                <a:latin typeface="Kristen ITC" panose="03050502040202030202" pitchFamily="66" charset="0"/>
              </a:rPr>
              <a:t> my </a:t>
            </a:r>
            <a:r>
              <a:rPr lang="sv-SE" sz="1600" dirty="0" err="1" smtClean="0">
                <a:latin typeface="Kristen ITC" panose="03050502040202030202" pitchFamily="66" charset="0"/>
              </a:rPr>
              <a:t>friend</a:t>
            </a:r>
            <a:r>
              <a:rPr lang="sv-SE" sz="1600" dirty="0" smtClean="0">
                <a:latin typeface="Kristen ITC" panose="03050502040202030202" pitchFamily="66" charset="0"/>
              </a:rPr>
              <a:t>, </a:t>
            </a:r>
            <a:r>
              <a:rPr lang="sv-SE" sz="1600" dirty="0" err="1" smtClean="0">
                <a:latin typeface="Kristen ITC" panose="03050502040202030202" pitchFamily="66" charset="0"/>
              </a:rPr>
              <a:t>that</a:t>
            </a:r>
            <a:r>
              <a:rPr lang="sv-SE" sz="1600" dirty="0" smtClean="0">
                <a:latin typeface="Kristen ITC" panose="03050502040202030202" pitchFamily="66" charset="0"/>
              </a:rPr>
              <a:t> I </a:t>
            </a:r>
            <a:r>
              <a:rPr lang="sv-SE" sz="1600" dirty="0" err="1" smtClean="0">
                <a:latin typeface="Kristen ITC" panose="03050502040202030202" pitchFamily="66" charset="0"/>
              </a:rPr>
              <a:t>am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travelling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with</a:t>
            </a:r>
            <a:r>
              <a:rPr lang="sv-SE" sz="1600" dirty="0" smtClean="0">
                <a:latin typeface="Kristen ITC" panose="03050502040202030202" pitchFamily="66" charset="0"/>
              </a:rPr>
              <a:t>. It </a:t>
            </a:r>
            <a:r>
              <a:rPr lang="sv-SE" sz="1600" dirty="0" err="1" smtClean="0">
                <a:latin typeface="Kristen ITC" panose="03050502040202030202" pitchFamily="66" charset="0"/>
              </a:rPr>
              <a:t>was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nice</a:t>
            </a:r>
            <a:r>
              <a:rPr lang="sv-SE" sz="1600" dirty="0" smtClean="0">
                <a:latin typeface="Kristen ITC" panose="03050502040202030202" pitchFamily="66" charset="0"/>
              </a:rPr>
              <a:t> to just be </a:t>
            </a:r>
            <a:r>
              <a:rPr lang="sv-SE" sz="1600" dirty="0" err="1" smtClean="0">
                <a:latin typeface="Kristen ITC" panose="03050502040202030202" pitchFamily="66" charset="0"/>
              </a:rPr>
              <a:t>here</a:t>
            </a:r>
            <a:r>
              <a:rPr lang="sv-SE" sz="1600" dirty="0" smtClean="0">
                <a:latin typeface="Kristen ITC" panose="03050502040202030202" pitchFamily="66" charset="0"/>
              </a:rPr>
              <a:t> on the </a:t>
            </a:r>
            <a:r>
              <a:rPr lang="sv-SE" sz="1600" dirty="0" err="1" smtClean="0">
                <a:latin typeface="Kristen ITC" panose="03050502040202030202" pitchFamily="66" charset="0"/>
              </a:rPr>
              <a:t>hotel</a:t>
            </a:r>
            <a:r>
              <a:rPr lang="sv-SE" sz="1600" dirty="0" smtClean="0">
                <a:latin typeface="Kristen ITC" panose="03050502040202030202" pitchFamily="66" charset="0"/>
              </a:rPr>
              <a:t> the </a:t>
            </a:r>
            <a:r>
              <a:rPr lang="sv-SE" sz="1600" dirty="0" err="1" smtClean="0">
                <a:latin typeface="Kristen ITC" panose="03050502040202030202" pitchFamily="66" charset="0"/>
              </a:rPr>
              <a:t>firts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day</a:t>
            </a:r>
            <a:r>
              <a:rPr lang="sv-SE" sz="1600" dirty="0" smtClean="0">
                <a:latin typeface="Kristen ITC" panose="03050502040202030202" pitchFamily="66" charset="0"/>
              </a:rPr>
              <a:t> and not do so </a:t>
            </a:r>
            <a:r>
              <a:rPr lang="sv-SE" sz="1600" dirty="0" err="1" smtClean="0">
                <a:latin typeface="Kristen ITC" panose="03050502040202030202" pitchFamily="66" charset="0"/>
              </a:rPr>
              <a:t>much</a:t>
            </a:r>
            <a:r>
              <a:rPr lang="sv-SE" sz="1600" dirty="0" smtClean="0">
                <a:latin typeface="Kristen ITC" panose="03050502040202030202" pitchFamily="66" charset="0"/>
              </a:rPr>
              <a:t>, I </a:t>
            </a:r>
            <a:r>
              <a:rPr lang="sv-SE" sz="1600" dirty="0" err="1" smtClean="0">
                <a:latin typeface="Kristen ITC" panose="03050502040202030202" pitchFamily="66" charset="0"/>
              </a:rPr>
              <a:t>was</a:t>
            </a:r>
            <a:r>
              <a:rPr lang="sv-SE" sz="1600" dirty="0" smtClean="0">
                <a:latin typeface="Kristen ITC" panose="03050502040202030202" pitchFamily="66" charset="0"/>
              </a:rPr>
              <a:t> kind </a:t>
            </a:r>
            <a:r>
              <a:rPr lang="sv-SE" sz="1600" dirty="0" err="1" smtClean="0">
                <a:latin typeface="Kristen ITC" panose="03050502040202030202" pitchFamily="66" charset="0"/>
              </a:rPr>
              <a:t>of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tired</a:t>
            </a:r>
            <a:r>
              <a:rPr lang="sv-SE" sz="1600" dirty="0" smtClean="0">
                <a:latin typeface="Kristen ITC" panose="03050502040202030202" pitchFamily="66" charset="0"/>
              </a:rPr>
              <a:t> from the </a:t>
            </a:r>
            <a:r>
              <a:rPr lang="sv-SE" sz="1600" dirty="0" err="1" smtClean="0">
                <a:latin typeface="Kristen ITC" panose="03050502040202030202" pitchFamily="66" charset="0"/>
              </a:rPr>
              <a:t>day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before</a:t>
            </a:r>
            <a:r>
              <a:rPr lang="sv-SE" sz="1600" dirty="0" smtClean="0">
                <a:latin typeface="Kristen ITC" panose="03050502040202030202" pitchFamily="66" charset="0"/>
              </a:rPr>
              <a:t>. </a:t>
            </a:r>
            <a:r>
              <a:rPr lang="sv-SE" sz="1600" dirty="0" err="1" smtClean="0">
                <a:latin typeface="Kristen ITC" panose="03050502040202030202" pitchFamily="66" charset="0"/>
              </a:rPr>
              <a:t>But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then</a:t>
            </a:r>
            <a:r>
              <a:rPr lang="sv-SE" sz="1600" dirty="0" smtClean="0">
                <a:latin typeface="Kristen ITC" panose="03050502040202030202" pitchFamily="66" charset="0"/>
              </a:rPr>
              <a:t>, </a:t>
            </a:r>
            <a:r>
              <a:rPr lang="sv-SE" sz="1600" dirty="0" err="1" smtClean="0">
                <a:latin typeface="Kristen ITC" panose="03050502040202030202" pitchFamily="66" charset="0"/>
              </a:rPr>
              <a:t>after</a:t>
            </a:r>
            <a:r>
              <a:rPr lang="sv-SE" sz="1600" dirty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ate</a:t>
            </a:r>
            <a:r>
              <a:rPr lang="sv-SE" sz="1600" dirty="0" smtClean="0">
                <a:latin typeface="Kristen ITC" panose="03050502040202030202" pitchFamily="66" charset="0"/>
              </a:rPr>
              <a:t>,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planned</a:t>
            </a:r>
            <a:r>
              <a:rPr lang="sv-SE" sz="1600" dirty="0" smtClean="0">
                <a:latin typeface="Kristen ITC" panose="03050502040202030202" pitchFamily="66" charset="0"/>
              </a:rPr>
              <a:t> for </a:t>
            </a:r>
            <a:r>
              <a:rPr lang="sv-SE" sz="1600" dirty="0" err="1" smtClean="0">
                <a:latin typeface="Kristen ITC" panose="03050502040202030202" pitchFamily="66" charset="0"/>
              </a:rPr>
              <a:t>tomorrow</a:t>
            </a:r>
            <a:r>
              <a:rPr lang="sv-SE" sz="1600" dirty="0" smtClean="0">
                <a:latin typeface="Kristen ITC" panose="03050502040202030202" pitchFamily="66" charset="0"/>
              </a:rPr>
              <a:t>. And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decided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that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tomorrow</a:t>
            </a:r>
            <a:r>
              <a:rPr lang="sv-SE" sz="1600" dirty="0" smtClean="0">
                <a:latin typeface="Kristen ITC" panose="03050502040202030202" pitchFamily="66" charset="0"/>
              </a:rPr>
              <a:t>,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are</a:t>
            </a:r>
            <a:r>
              <a:rPr lang="sv-SE" sz="1600" dirty="0" smtClean="0">
                <a:latin typeface="Kristen ITC" panose="03050502040202030202" pitchFamily="66" charset="0"/>
              </a:rPr>
              <a:t> going to the </a:t>
            </a:r>
            <a:r>
              <a:rPr lang="sv-SE" sz="1600" dirty="0" err="1" smtClean="0">
                <a:latin typeface="Kristen ITC" panose="03050502040202030202" pitchFamily="66" charset="0"/>
              </a:rPr>
              <a:t>Natural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History</a:t>
            </a:r>
            <a:r>
              <a:rPr lang="sv-SE" sz="1600" dirty="0" smtClean="0">
                <a:latin typeface="Kristen ITC" panose="03050502040202030202" pitchFamily="66" charset="0"/>
              </a:rPr>
              <a:t> museum </a:t>
            </a:r>
            <a:r>
              <a:rPr lang="sv-SE" sz="1600" dirty="0" err="1" smtClean="0">
                <a:latin typeface="Kristen ITC" panose="03050502040202030202" pitchFamily="66" charset="0"/>
              </a:rPr>
              <a:t>of</a:t>
            </a:r>
            <a:r>
              <a:rPr lang="sv-SE" sz="1600" dirty="0" smtClean="0">
                <a:latin typeface="Kristen ITC" panose="03050502040202030202" pitchFamily="66" charset="0"/>
              </a:rPr>
              <a:t> Arizona. The </a:t>
            </a:r>
            <a:r>
              <a:rPr lang="sv-SE" sz="1600" dirty="0" err="1" smtClean="0">
                <a:latin typeface="Kristen ITC" panose="03050502040202030202" pitchFamily="66" charset="0"/>
              </a:rPr>
              <a:t>weather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isn´t</a:t>
            </a:r>
            <a:r>
              <a:rPr lang="sv-SE" sz="1600" dirty="0" smtClean="0">
                <a:latin typeface="Kristen ITC" panose="03050502040202030202" pitchFamily="66" charset="0"/>
              </a:rPr>
              <a:t> going to be so </a:t>
            </a:r>
            <a:r>
              <a:rPr lang="sv-SE" sz="1600" dirty="0" err="1" smtClean="0">
                <a:latin typeface="Kristen ITC" panose="03050502040202030202" pitchFamily="66" charset="0"/>
              </a:rPr>
              <a:t>good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tomorrow</a:t>
            </a:r>
            <a:r>
              <a:rPr lang="sv-SE" sz="1600" dirty="0" smtClean="0">
                <a:latin typeface="Kristen ITC" panose="03050502040202030202" pitchFamily="66" charset="0"/>
              </a:rPr>
              <a:t>, so I </a:t>
            </a:r>
            <a:r>
              <a:rPr lang="sv-SE" sz="1600" dirty="0" err="1" smtClean="0">
                <a:latin typeface="Kristen ITC" panose="03050502040202030202" pitchFamily="66" charset="0"/>
              </a:rPr>
              <a:t>thought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that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was</a:t>
            </a:r>
            <a:r>
              <a:rPr lang="sv-SE" sz="1600" dirty="0" smtClean="0">
                <a:latin typeface="Kristen ITC" panose="03050502040202030202" pitchFamily="66" charset="0"/>
              </a:rPr>
              <a:t> the right </a:t>
            </a:r>
            <a:r>
              <a:rPr lang="sv-SE" sz="1600" dirty="0" err="1" smtClean="0">
                <a:latin typeface="Kristen ITC" panose="03050502040202030202" pitchFamily="66" charset="0"/>
              </a:rPr>
              <a:t>thing</a:t>
            </a:r>
            <a:r>
              <a:rPr lang="sv-SE" sz="1600" dirty="0" smtClean="0">
                <a:latin typeface="Kristen ITC" panose="03050502040202030202" pitchFamily="66" charset="0"/>
              </a:rPr>
              <a:t> to do </a:t>
            </a:r>
            <a:r>
              <a:rPr lang="sv-SE" sz="1600" dirty="0" err="1" smtClean="0">
                <a:latin typeface="Kristen ITC" panose="03050502040202030202" pitchFamily="66" charset="0"/>
              </a:rPr>
              <a:t>then</a:t>
            </a:r>
            <a:r>
              <a:rPr lang="sv-SE" sz="1600" dirty="0" smtClean="0">
                <a:latin typeface="Kristen ITC" panose="03050502040202030202" pitchFamily="66" charset="0"/>
              </a:rPr>
              <a:t>. </a:t>
            </a:r>
            <a:r>
              <a:rPr lang="sv-SE" sz="1600" dirty="0" err="1" smtClean="0">
                <a:latin typeface="Kristen ITC" panose="03050502040202030202" pitchFamily="66" charset="0"/>
              </a:rPr>
              <a:t>I´m</a:t>
            </a:r>
            <a:r>
              <a:rPr lang="sv-SE" sz="1600" dirty="0" smtClean="0">
                <a:latin typeface="Kristen ITC" panose="03050502040202030202" pitchFamily="66" charset="0"/>
              </a:rPr>
              <a:t> so </a:t>
            </a:r>
            <a:r>
              <a:rPr lang="sv-SE" sz="1600" dirty="0" err="1" smtClean="0">
                <a:latin typeface="Kristen ITC" panose="03050502040202030202" pitchFamily="66" charset="0"/>
              </a:rPr>
              <a:t>excited</a:t>
            </a:r>
            <a:r>
              <a:rPr lang="sv-SE" sz="1600" dirty="0" smtClean="0">
                <a:latin typeface="Kristen ITC" panose="03050502040202030202" pitchFamily="66" charset="0"/>
              </a:rPr>
              <a:t> and I </a:t>
            </a:r>
            <a:r>
              <a:rPr lang="sv-SE" sz="1600" dirty="0" err="1" smtClean="0">
                <a:latin typeface="Kristen ITC" panose="03050502040202030202" pitchFamily="66" charset="0"/>
              </a:rPr>
              <a:t>think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it´s</a:t>
            </a:r>
            <a:r>
              <a:rPr lang="sv-SE" sz="1600" dirty="0" smtClean="0">
                <a:latin typeface="Kristen ITC" panose="03050502040202030202" pitchFamily="66" charset="0"/>
              </a:rPr>
              <a:t> going to be a </a:t>
            </a:r>
            <a:r>
              <a:rPr lang="sv-SE" sz="1600" dirty="0" err="1" smtClean="0">
                <a:latin typeface="Kristen ITC" panose="03050502040202030202" pitchFamily="66" charset="0"/>
              </a:rPr>
              <a:t>lot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of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fun</a:t>
            </a:r>
            <a:r>
              <a:rPr lang="sv-SE" sz="1600" dirty="0" smtClean="0">
                <a:latin typeface="Kristen ITC" panose="03050502040202030202" pitchFamily="66" charset="0"/>
              </a:rPr>
              <a:t>.</a:t>
            </a:r>
          </a:p>
          <a:p>
            <a:endParaRPr lang="sv-SE" sz="1600" dirty="0">
              <a:latin typeface="Kristen ITC" panose="03050502040202030202" pitchFamily="66" charset="0"/>
            </a:endParaRPr>
          </a:p>
          <a:p>
            <a:endParaRPr lang="sv-SE" sz="1600" dirty="0" smtClean="0">
              <a:latin typeface="Kristen ITC" panose="03050502040202030202" pitchFamily="66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5364088" y="357301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latin typeface="Kristen ITC" panose="03050502040202030202" pitchFamily="66" charset="0"/>
              </a:rPr>
              <a:t>Marianne Othman </a:t>
            </a:r>
            <a:r>
              <a:rPr lang="sv-SE" sz="1600" dirty="0" err="1" smtClean="0">
                <a:latin typeface="Kristen ITC" panose="03050502040202030202" pitchFamily="66" charset="0"/>
              </a:rPr>
              <a:t>Häggqvist</a:t>
            </a:r>
            <a:endParaRPr lang="sv-SE" sz="1600" dirty="0">
              <a:latin typeface="Kristen ITC" panose="03050502040202030202" pitchFamily="66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364088" y="4077072"/>
            <a:ext cx="30243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700" dirty="0" err="1" smtClean="0">
                <a:latin typeface="Kristen ITC" panose="03050502040202030202" pitchFamily="66" charset="0"/>
              </a:rPr>
              <a:t>Valsätraskolan</a:t>
            </a:r>
            <a:endParaRPr lang="sv-SE" sz="1700" dirty="0">
              <a:latin typeface="Kristen ITC" panose="03050502040202030202" pitchFamily="66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472100" y="4579857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latin typeface="Kristen ITC" panose="03050502040202030202" pitchFamily="66" charset="0"/>
              </a:rPr>
              <a:t>756 47, Uppsala</a:t>
            </a:r>
            <a:endParaRPr lang="sv-SE" sz="16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4" b="98064" l="1597" r="98568">
                        <a14:foregroundMark x1="60022" y1="16886" x2="60022" y2="83501"/>
                        <a14:foregroundMark x1="64372" y1="68629" x2="95540" y2="68319"/>
                        <a14:foregroundMark x1="64703" y1="60806" x2="95374" y2="60573"/>
                        <a14:foregroundMark x1="64372" y1="52982" x2="95209" y2="52982"/>
                        <a14:foregroundMark x1="79956" y1="5655" x2="87059" y2="4493"/>
                        <a14:foregroundMark x1="80672" y1="15414" x2="87225" y2="14950"/>
                        <a14:foregroundMark x1="79626" y1="5964" x2="80672" y2="13246"/>
                        <a14:foregroundMark x1="85518" y1="7668" x2="95374" y2="6197"/>
                      </a14:backgroundRemoval>
                    </a14:imgEffect>
                  </a14:imgLayer>
                </a14:imgProps>
              </a:ext>
            </a:extLst>
          </a:blip>
          <a:srcRect l="53251" t="1786" r="982" b="1786"/>
          <a:stretch/>
        </p:blipFill>
        <p:spPr>
          <a:xfrm>
            <a:off x="4427984" y="590610"/>
            <a:ext cx="4184306" cy="626739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51520" y="620688"/>
            <a:ext cx="47525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Kristen ITC" panose="03050502040202030202" pitchFamily="66" charset="0"/>
              </a:rPr>
              <a:t>Hi Marianne, </a:t>
            </a:r>
          </a:p>
          <a:p>
            <a:endParaRPr lang="sv-SE" dirty="0">
              <a:latin typeface="Kristen ITC" panose="03050502040202030202" pitchFamily="66" charset="0"/>
            </a:endParaRPr>
          </a:p>
          <a:p>
            <a:r>
              <a:rPr lang="sv-SE" sz="1600" dirty="0" err="1" smtClean="0">
                <a:latin typeface="Kristen ITC" panose="03050502040202030202" pitchFamily="66" charset="0"/>
              </a:rPr>
              <a:t>today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it´s</a:t>
            </a:r>
            <a:r>
              <a:rPr lang="sv-SE" sz="1600" dirty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thursday</a:t>
            </a:r>
            <a:r>
              <a:rPr lang="sv-SE" sz="1600" dirty="0" smtClean="0">
                <a:latin typeface="Kristen ITC" panose="03050502040202030202" pitchFamily="66" charset="0"/>
              </a:rPr>
              <a:t> and </a:t>
            </a:r>
            <a:r>
              <a:rPr lang="sv-SE" sz="1600" dirty="0" err="1" smtClean="0">
                <a:latin typeface="Kristen ITC" panose="03050502040202030202" pitchFamily="66" charset="0"/>
              </a:rPr>
              <a:t>today</a:t>
            </a:r>
            <a:r>
              <a:rPr lang="sv-SE" sz="1600" dirty="0" smtClean="0">
                <a:latin typeface="Kristen ITC" panose="03050502040202030202" pitchFamily="66" charset="0"/>
              </a:rPr>
              <a:t> it </a:t>
            </a:r>
            <a:r>
              <a:rPr lang="sv-SE" sz="1600" dirty="0" err="1" smtClean="0">
                <a:latin typeface="Kristen ITC" panose="03050502040202030202" pitchFamily="66" charset="0"/>
              </a:rPr>
              <a:t>was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our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fourth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day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here</a:t>
            </a:r>
            <a:r>
              <a:rPr lang="sv-SE" sz="1600" dirty="0" smtClean="0">
                <a:latin typeface="Kristen ITC" panose="03050502040202030202" pitchFamily="66" charset="0"/>
              </a:rPr>
              <a:t>. As I </a:t>
            </a:r>
            <a:r>
              <a:rPr lang="sv-SE" sz="1600" dirty="0" err="1" smtClean="0">
                <a:latin typeface="Kristen ITC" panose="03050502040202030202" pitchFamily="66" charset="0"/>
              </a:rPr>
              <a:t>said</a:t>
            </a:r>
            <a:r>
              <a:rPr lang="sv-SE" sz="1600" dirty="0" smtClean="0">
                <a:latin typeface="Kristen ITC" panose="03050502040202030202" pitchFamily="66" charset="0"/>
              </a:rPr>
              <a:t> last </a:t>
            </a:r>
            <a:r>
              <a:rPr lang="sv-SE" sz="1600" dirty="0" err="1" smtClean="0">
                <a:latin typeface="Kristen ITC" panose="03050502040202030202" pitchFamily="66" charset="0"/>
              </a:rPr>
              <a:t>time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planned</a:t>
            </a:r>
            <a:r>
              <a:rPr lang="sv-SE" sz="1600" dirty="0" smtClean="0">
                <a:latin typeface="Kristen ITC" panose="03050502040202030202" pitchFamily="66" charset="0"/>
              </a:rPr>
              <a:t> to visit the museum </a:t>
            </a:r>
            <a:r>
              <a:rPr lang="sv-SE" sz="1600" dirty="0" err="1" smtClean="0">
                <a:latin typeface="Kristen ITC" panose="03050502040202030202" pitchFamily="66" charset="0"/>
              </a:rPr>
              <a:t>today</a:t>
            </a:r>
            <a:r>
              <a:rPr lang="sv-SE" sz="1600" dirty="0" smtClean="0">
                <a:latin typeface="Kristen ITC" panose="03050502040202030202" pitchFamily="66" charset="0"/>
              </a:rPr>
              <a:t>,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also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did</a:t>
            </a:r>
            <a:r>
              <a:rPr lang="sv-SE" sz="1600" dirty="0" smtClean="0">
                <a:latin typeface="Kristen ITC" panose="03050502040202030202" pitchFamily="66" charset="0"/>
              </a:rPr>
              <a:t>. </a:t>
            </a:r>
            <a:r>
              <a:rPr lang="sv-SE" sz="1600" dirty="0" err="1" smtClean="0">
                <a:latin typeface="Kristen ITC" panose="03050502040202030202" pitchFamily="66" charset="0"/>
              </a:rPr>
              <a:t>First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when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came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there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paid</a:t>
            </a:r>
            <a:r>
              <a:rPr lang="sv-SE" sz="1600" dirty="0" smtClean="0">
                <a:latin typeface="Kristen ITC" panose="03050502040202030202" pitchFamily="66" charset="0"/>
              </a:rPr>
              <a:t> for the </a:t>
            </a:r>
            <a:r>
              <a:rPr lang="sv-SE" sz="1600" dirty="0" err="1" smtClean="0">
                <a:latin typeface="Kristen ITC" panose="03050502040202030202" pitchFamily="66" charset="0"/>
              </a:rPr>
              <a:t>entrance</a:t>
            </a:r>
            <a:r>
              <a:rPr lang="sv-SE" sz="1600" dirty="0" smtClean="0">
                <a:latin typeface="Kristen ITC" panose="03050502040202030202" pitchFamily="66" charset="0"/>
              </a:rPr>
              <a:t>, and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also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paid</a:t>
            </a:r>
            <a:r>
              <a:rPr lang="sv-SE" sz="1600" dirty="0" smtClean="0">
                <a:latin typeface="Kristen ITC" panose="03050502040202030202" pitchFamily="66" charset="0"/>
              </a:rPr>
              <a:t> a </a:t>
            </a:r>
            <a:r>
              <a:rPr lang="sv-SE" sz="1600" dirty="0" err="1" smtClean="0">
                <a:latin typeface="Kristen ITC" panose="03050502040202030202" pitchFamily="66" charset="0"/>
              </a:rPr>
              <a:t>little</a:t>
            </a:r>
            <a:r>
              <a:rPr lang="sv-SE" sz="1600" dirty="0" smtClean="0">
                <a:latin typeface="Kristen ITC" panose="03050502040202030202" pitchFamily="66" charset="0"/>
              </a:rPr>
              <a:t> bit extra for a </a:t>
            </a:r>
            <a:r>
              <a:rPr lang="sv-SE" sz="1600" dirty="0" err="1" smtClean="0">
                <a:latin typeface="Kristen ITC" panose="03050502040202030202" pitchFamily="66" charset="0"/>
              </a:rPr>
              <a:t>guided</a:t>
            </a:r>
            <a:r>
              <a:rPr lang="sv-SE" sz="1600" dirty="0" smtClean="0">
                <a:latin typeface="Kristen ITC" panose="03050502040202030202" pitchFamily="66" charset="0"/>
              </a:rPr>
              <a:t> tour </a:t>
            </a:r>
            <a:r>
              <a:rPr lang="sv-SE" sz="1600" dirty="0" err="1" smtClean="0">
                <a:latin typeface="Kristen ITC" panose="03050502040202030202" pitchFamily="66" charset="0"/>
              </a:rPr>
              <a:t>around</a:t>
            </a:r>
            <a:r>
              <a:rPr lang="sv-SE" sz="1600" dirty="0" smtClean="0">
                <a:latin typeface="Kristen ITC" panose="03050502040202030202" pitchFamily="66" charset="0"/>
              </a:rPr>
              <a:t> the museum. The guide </a:t>
            </a:r>
            <a:r>
              <a:rPr lang="sv-SE" sz="1600" dirty="0" err="1" smtClean="0">
                <a:latin typeface="Kristen ITC" panose="03050502040202030202" pitchFamily="66" charset="0"/>
              </a:rPr>
              <a:t>showed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us</a:t>
            </a:r>
            <a:r>
              <a:rPr lang="sv-SE" sz="1600" dirty="0" smtClean="0">
                <a:latin typeface="Kristen ITC" panose="03050502040202030202" pitchFamily="66" charset="0"/>
              </a:rPr>
              <a:t> and </a:t>
            </a:r>
            <a:r>
              <a:rPr lang="sv-SE" sz="1600" dirty="0" err="1" smtClean="0">
                <a:latin typeface="Kristen ITC" panose="03050502040202030202" pitchFamily="66" charset="0"/>
              </a:rPr>
              <a:t>talked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about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what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our</a:t>
            </a:r>
            <a:r>
              <a:rPr lang="sv-SE" sz="1600" dirty="0" smtClean="0">
                <a:latin typeface="Kristen ITC" panose="03050502040202030202" pitchFamily="66" charset="0"/>
              </a:rPr>
              <a:t> planet </a:t>
            </a:r>
            <a:r>
              <a:rPr lang="sv-SE" sz="1600" dirty="0" err="1" smtClean="0">
                <a:latin typeface="Kristen ITC" panose="03050502040202030202" pitchFamily="66" charset="0"/>
              </a:rPr>
              <a:t>looked</a:t>
            </a:r>
            <a:r>
              <a:rPr lang="sv-SE" sz="1600" dirty="0" smtClean="0">
                <a:latin typeface="Kristen ITC" panose="03050502040202030202" pitchFamily="66" charset="0"/>
              </a:rPr>
              <a:t> like million </a:t>
            </a:r>
            <a:r>
              <a:rPr lang="sv-SE" sz="1600" dirty="0" err="1" smtClean="0">
                <a:latin typeface="Kristen ITC" panose="03050502040202030202" pitchFamily="66" charset="0"/>
              </a:rPr>
              <a:t>years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ago</a:t>
            </a:r>
            <a:r>
              <a:rPr lang="sv-SE" sz="1600" dirty="0" smtClean="0">
                <a:latin typeface="Kristen ITC" panose="03050502040202030202" pitchFamily="66" charset="0"/>
              </a:rPr>
              <a:t>. It </a:t>
            </a:r>
            <a:r>
              <a:rPr lang="sv-SE" sz="1600" dirty="0" err="1" smtClean="0">
                <a:latin typeface="Kristen ITC" panose="03050502040202030202" pitchFamily="66" charset="0"/>
              </a:rPr>
              <a:t>was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very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interesting</a:t>
            </a:r>
            <a:r>
              <a:rPr lang="sv-SE" sz="1600" dirty="0" smtClean="0">
                <a:latin typeface="Kristen ITC" panose="03050502040202030202" pitchFamily="66" charset="0"/>
              </a:rPr>
              <a:t> to </a:t>
            </a:r>
            <a:r>
              <a:rPr lang="sv-SE" sz="1600" dirty="0" err="1" smtClean="0">
                <a:latin typeface="Kristen ITC" panose="03050502040202030202" pitchFamily="66" charset="0"/>
              </a:rPr>
              <a:t>see</a:t>
            </a:r>
            <a:r>
              <a:rPr lang="sv-SE" sz="1600" dirty="0" smtClean="0">
                <a:latin typeface="Kristen ITC" panose="03050502040202030202" pitchFamily="66" charset="0"/>
              </a:rPr>
              <a:t> and </a:t>
            </a:r>
            <a:r>
              <a:rPr lang="sv-SE" sz="1600" dirty="0" err="1" smtClean="0">
                <a:latin typeface="Kristen ITC" panose="03050502040202030202" pitchFamily="66" charset="0"/>
              </a:rPr>
              <a:t>learn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more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about</a:t>
            </a:r>
            <a:r>
              <a:rPr lang="sv-SE" sz="1600" dirty="0" smtClean="0">
                <a:latin typeface="Kristen ITC" panose="03050502040202030202" pitchFamily="66" charset="0"/>
              </a:rPr>
              <a:t> the </a:t>
            </a:r>
            <a:r>
              <a:rPr 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d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inosaurs and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other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animals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that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lived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on the planet for so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many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years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ago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. It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was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fun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but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tomorrow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I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think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it´s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going to be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even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funnier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,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because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then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we´re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going to the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fun</a:t>
            </a:r>
            <a:r>
              <a:rPr lang="sv-SE" altLang="sv-SE" sz="1600" dirty="0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park, Castles n´ </a:t>
            </a:r>
            <a:r>
              <a:rPr lang="sv-SE" altLang="sv-SE" sz="1600" dirty="0" err="1" smtClean="0">
                <a:solidFill>
                  <a:srgbClr val="21212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Coasters</a:t>
            </a:r>
            <a:r>
              <a:rPr lang="sv-SE" altLang="sv-SE" sz="1600" dirty="0" smtClean="0">
                <a:latin typeface="Kristen ITC" panose="03050502040202030202" pitchFamily="66" charset="0"/>
              </a:rPr>
              <a:t>. And the </a:t>
            </a:r>
            <a:r>
              <a:rPr lang="sv-SE" altLang="sv-SE" sz="1600" dirty="0" err="1" smtClean="0">
                <a:latin typeface="Kristen ITC" panose="03050502040202030202" pitchFamily="66" charset="0"/>
              </a:rPr>
              <a:t>day</a:t>
            </a:r>
            <a:r>
              <a:rPr lang="sv-SE" altLang="sv-SE" sz="1600" dirty="0" smtClean="0">
                <a:latin typeface="Kristen ITC" panose="03050502040202030202" pitchFamily="66" charset="0"/>
              </a:rPr>
              <a:t> </a:t>
            </a:r>
            <a:r>
              <a:rPr lang="sv-SE" altLang="sv-SE" sz="1600" dirty="0" err="1" smtClean="0">
                <a:latin typeface="Kristen ITC" panose="03050502040202030202" pitchFamily="66" charset="0"/>
              </a:rPr>
              <a:t>after</a:t>
            </a:r>
            <a:r>
              <a:rPr lang="sv-SE" altLang="sv-SE" sz="1600" dirty="0" smtClean="0">
                <a:latin typeface="Kristen ITC" panose="03050502040202030202" pitchFamily="66" charset="0"/>
              </a:rPr>
              <a:t> </a:t>
            </a:r>
            <a:r>
              <a:rPr lang="sv-SE" altLang="sv-SE" sz="1600" dirty="0" err="1" smtClean="0">
                <a:latin typeface="Kristen ITC" panose="03050502040202030202" pitchFamily="66" charset="0"/>
              </a:rPr>
              <a:t>that</a:t>
            </a:r>
            <a:r>
              <a:rPr lang="sv-SE" altLang="sv-SE" sz="1600" dirty="0" smtClean="0">
                <a:latin typeface="Kristen ITC" panose="03050502040202030202" pitchFamily="66" charset="0"/>
              </a:rPr>
              <a:t>, </a:t>
            </a:r>
            <a:r>
              <a:rPr lang="sv-SE" altLang="sv-SE" sz="1600" dirty="0" err="1" smtClean="0">
                <a:latin typeface="Kristen ITC" panose="03050502040202030202" pitchFamily="66" charset="0"/>
              </a:rPr>
              <a:t>we´re</a:t>
            </a:r>
            <a:r>
              <a:rPr lang="sv-SE" altLang="sv-SE" sz="1600" dirty="0" smtClean="0">
                <a:latin typeface="Kristen ITC" panose="03050502040202030202" pitchFamily="66" charset="0"/>
              </a:rPr>
              <a:t> going to do </a:t>
            </a:r>
            <a:r>
              <a:rPr lang="sv-SE" altLang="sv-SE" sz="1600" dirty="0" err="1" smtClean="0">
                <a:latin typeface="Kristen ITC" panose="03050502040202030202" pitchFamily="66" charset="0"/>
              </a:rPr>
              <a:t>our</a:t>
            </a:r>
            <a:r>
              <a:rPr lang="sv-SE" altLang="sv-SE" sz="1600" dirty="0" smtClean="0">
                <a:latin typeface="Kristen ITC" panose="03050502040202030202" pitchFamily="66" charset="0"/>
              </a:rPr>
              <a:t> last </a:t>
            </a:r>
            <a:r>
              <a:rPr lang="sv-SE" altLang="sv-SE" sz="1600" dirty="0" err="1" smtClean="0">
                <a:latin typeface="Kristen ITC" panose="03050502040202030202" pitchFamily="66" charset="0"/>
              </a:rPr>
              <a:t>excursions</a:t>
            </a:r>
            <a:r>
              <a:rPr lang="sv-SE" altLang="sv-SE" sz="1600" dirty="0" smtClean="0">
                <a:latin typeface="Kristen ITC" panose="03050502040202030202" pitchFamily="66" charset="0"/>
              </a:rPr>
              <a:t>. Go to the shopping mall and </a:t>
            </a:r>
            <a:r>
              <a:rPr lang="sv-SE" altLang="sv-SE" sz="1600" dirty="0" err="1" smtClean="0">
                <a:latin typeface="Kristen ITC" panose="03050502040202030202" pitchFamily="66" charset="0"/>
              </a:rPr>
              <a:t>then</a:t>
            </a:r>
            <a:r>
              <a:rPr lang="sv-SE" altLang="sv-SE" sz="1600" dirty="0" smtClean="0">
                <a:latin typeface="Kristen ITC" panose="03050502040202030202" pitchFamily="66" charset="0"/>
              </a:rPr>
              <a:t> fly in a hot air </a:t>
            </a:r>
            <a:r>
              <a:rPr lang="sv-SE" altLang="sv-SE" sz="1600" dirty="0" err="1" smtClean="0">
                <a:latin typeface="Kristen ITC" panose="03050502040202030202" pitchFamily="66" charset="0"/>
              </a:rPr>
              <a:t>balloon</a:t>
            </a:r>
            <a:r>
              <a:rPr lang="sv-SE" altLang="sv-SE" sz="1600" dirty="0" smtClean="0">
                <a:latin typeface="Kristen ITC" panose="03050502040202030202" pitchFamily="66" charset="0"/>
              </a:rPr>
              <a:t>. </a:t>
            </a:r>
            <a:endParaRPr lang="sv-SE" sz="1600" dirty="0" smtClean="0">
              <a:latin typeface="Kristen ITC" panose="03050502040202030202" pitchFamily="66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364088" y="357301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latin typeface="Kristen ITC" panose="03050502040202030202" pitchFamily="66" charset="0"/>
              </a:rPr>
              <a:t>Marianne Othman </a:t>
            </a:r>
            <a:r>
              <a:rPr lang="sv-SE" sz="1600" dirty="0" err="1" smtClean="0">
                <a:latin typeface="Kristen ITC" panose="03050502040202030202" pitchFamily="66" charset="0"/>
              </a:rPr>
              <a:t>Häggqvist</a:t>
            </a:r>
            <a:endParaRPr lang="sv-SE" sz="1600" dirty="0">
              <a:latin typeface="Kristen ITC" panose="03050502040202030202" pitchFamily="66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5364088" y="4077072"/>
            <a:ext cx="30243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700" dirty="0" err="1" smtClean="0">
                <a:latin typeface="Kristen ITC" panose="03050502040202030202" pitchFamily="66" charset="0"/>
              </a:rPr>
              <a:t>Valsätraskolan</a:t>
            </a:r>
            <a:endParaRPr lang="sv-SE" sz="1700" dirty="0">
              <a:latin typeface="Kristen ITC" panose="03050502040202030202" pitchFamily="66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472100" y="4579857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latin typeface="Kristen ITC" panose="03050502040202030202" pitchFamily="66" charset="0"/>
              </a:rPr>
              <a:t>756 47, Uppsala</a:t>
            </a:r>
            <a:endParaRPr lang="sv-SE" sz="16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4" b="98064" l="1597" r="98568">
                        <a14:foregroundMark x1="60022" y1="16886" x2="60022" y2="83501"/>
                        <a14:foregroundMark x1="64372" y1="68629" x2="95540" y2="68319"/>
                        <a14:foregroundMark x1="64703" y1="60806" x2="95374" y2="60573"/>
                        <a14:foregroundMark x1="64372" y1="52982" x2="95209" y2="52982"/>
                        <a14:foregroundMark x1="79956" y1="5655" x2="87059" y2="4493"/>
                        <a14:foregroundMark x1="80672" y1="15414" x2="87225" y2="14950"/>
                        <a14:foregroundMark x1="79626" y1="5964" x2="80672" y2="13246"/>
                        <a14:foregroundMark x1="85518" y1="7668" x2="95374" y2="6197"/>
                      </a14:backgroundRemoval>
                    </a14:imgEffect>
                  </a14:imgLayer>
                </a14:imgProps>
              </a:ext>
            </a:extLst>
          </a:blip>
          <a:srcRect l="53251" t="1786" r="982" b="1786"/>
          <a:stretch/>
        </p:blipFill>
        <p:spPr>
          <a:xfrm>
            <a:off x="4427984" y="568541"/>
            <a:ext cx="4184306" cy="626739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51520" y="620688"/>
            <a:ext cx="46085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Kristen ITC" panose="03050502040202030202" pitchFamily="66" charset="0"/>
              </a:rPr>
              <a:t>Hello Marianne</a:t>
            </a:r>
          </a:p>
          <a:p>
            <a:endParaRPr lang="sv-SE" dirty="0">
              <a:latin typeface="Kristen ITC" panose="03050502040202030202" pitchFamily="66" charset="0"/>
            </a:endParaRPr>
          </a:p>
          <a:p>
            <a:r>
              <a:rPr lang="sv-SE" sz="1600" dirty="0" err="1" smtClean="0">
                <a:latin typeface="Kristen ITC" panose="03050502040202030202" pitchFamily="66" charset="0"/>
              </a:rPr>
              <a:t>Now</a:t>
            </a:r>
            <a:r>
              <a:rPr lang="sv-SE" sz="1600" dirty="0" smtClean="0">
                <a:latin typeface="Kristen ITC" panose="03050502040202030202" pitchFamily="66" charset="0"/>
              </a:rPr>
              <a:t> a </a:t>
            </a:r>
            <a:r>
              <a:rPr lang="sv-SE" sz="1600" dirty="0" err="1" smtClean="0">
                <a:latin typeface="Kristen ITC" panose="03050502040202030202" pitchFamily="66" charset="0"/>
              </a:rPr>
              <a:t>couple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of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days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have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passed</a:t>
            </a:r>
            <a:r>
              <a:rPr lang="sv-SE" sz="1600" dirty="0" smtClean="0">
                <a:latin typeface="Kristen ITC" panose="03050502040202030202" pitchFamily="66" charset="0"/>
              </a:rPr>
              <a:t> and </a:t>
            </a:r>
            <a:r>
              <a:rPr lang="sv-SE" sz="1600" dirty="0" err="1" smtClean="0">
                <a:latin typeface="Kristen ITC" panose="03050502040202030202" pitchFamily="66" charset="0"/>
              </a:rPr>
              <a:t>we´re</a:t>
            </a:r>
            <a:r>
              <a:rPr lang="sv-SE" sz="1600" dirty="0" smtClean="0">
                <a:latin typeface="Kristen ITC" panose="03050502040202030202" pitchFamily="66" charset="0"/>
              </a:rPr>
              <a:t> going </a:t>
            </a:r>
            <a:r>
              <a:rPr lang="sv-SE" sz="1600" dirty="0" err="1" smtClean="0">
                <a:latin typeface="Kristen ITC" panose="03050502040202030202" pitchFamily="66" charset="0"/>
              </a:rPr>
              <a:t>home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soon</a:t>
            </a:r>
            <a:r>
              <a:rPr lang="sv-SE" sz="1600" dirty="0" smtClean="0">
                <a:latin typeface="Kristen ITC" panose="03050502040202030202" pitchFamily="66" charset="0"/>
              </a:rPr>
              <a:t>. So on the </a:t>
            </a:r>
            <a:r>
              <a:rPr lang="sv-SE" sz="1600" dirty="0" err="1" smtClean="0">
                <a:latin typeface="Kristen ITC" panose="03050502040202030202" pitchFamily="66" charset="0"/>
              </a:rPr>
              <a:t>Friday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was</a:t>
            </a:r>
            <a:r>
              <a:rPr lang="sv-SE" sz="1600" dirty="0" smtClean="0">
                <a:latin typeface="Kristen ITC" panose="03050502040202030202" pitchFamily="66" charset="0"/>
              </a:rPr>
              <a:t> at the </a:t>
            </a:r>
            <a:r>
              <a:rPr lang="sv-SE" sz="1600" dirty="0" err="1" smtClean="0">
                <a:latin typeface="Kristen ITC" panose="03050502040202030202" pitchFamily="66" charset="0"/>
              </a:rPr>
              <a:t>funpark</a:t>
            </a:r>
            <a:r>
              <a:rPr lang="sv-SE" sz="1600" dirty="0" smtClean="0">
                <a:latin typeface="Kristen ITC" panose="03050502040202030202" pitchFamily="66" charset="0"/>
              </a:rPr>
              <a:t>, </a:t>
            </a:r>
            <a:r>
              <a:rPr lang="sv-SE" sz="1600" dirty="0" err="1" smtClean="0">
                <a:latin typeface="Kristen ITC" panose="03050502040202030202" pitchFamily="66" charset="0"/>
              </a:rPr>
              <a:t>there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rode</a:t>
            </a:r>
            <a:r>
              <a:rPr lang="sv-SE" sz="1600" dirty="0" smtClean="0">
                <a:latin typeface="Kristen ITC" panose="03050502040202030202" pitchFamily="66" charset="0"/>
              </a:rPr>
              <a:t> the </a:t>
            </a:r>
            <a:r>
              <a:rPr lang="sv-SE" sz="1600" dirty="0" err="1" smtClean="0">
                <a:latin typeface="Kristen ITC" panose="03050502040202030202" pitchFamily="66" charset="0"/>
              </a:rPr>
              <a:t>rollercoasters</a:t>
            </a:r>
            <a:r>
              <a:rPr lang="sv-SE" sz="1600" dirty="0" smtClean="0">
                <a:latin typeface="Kristen ITC" panose="03050502040202030202" pitchFamily="66" charset="0"/>
              </a:rPr>
              <a:t> and </a:t>
            </a:r>
            <a:r>
              <a:rPr lang="sv-SE" sz="1600" dirty="0" err="1" smtClean="0">
                <a:latin typeface="Kristen ITC" panose="03050502040202030202" pitchFamily="66" charset="0"/>
              </a:rPr>
              <a:t>played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some</a:t>
            </a:r>
            <a:r>
              <a:rPr lang="sv-SE" sz="1600" dirty="0" smtClean="0">
                <a:latin typeface="Kristen ITC" panose="03050502040202030202" pitchFamily="66" charset="0"/>
              </a:rPr>
              <a:t> minigames.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also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swam</a:t>
            </a:r>
            <a:r>
              <a:rPr lang="sv-SE" sz="1600" dirty="0" smtClean="0">
                <a:latin typeface="Kristen ITC" panose="03050502040202030202" pitchFamily="66" charset="0"/>
              </a:rPr>
              <a:t> in the pool at the end </a:t>
            </a:r>
            <a:r>
              <a:rPr lang="sv-SE" sz="1600" dirty="0" err="1" smtClean="0">
                <a:latin typeface="Kristen ITC" panose="03050502040202030202" pitchFamily="66" charset="0"/>
              </a:rPr>
              <a:t>of</a:t>
            </a:r>
            <a:r>
              <a:rPr lang="sv-SE" sz="1600" dirty="0" smtClean="0">
                <a:latin typeface="Kristen ITC" panose="03050502040202030202" pitchFamily="66" charset="0"/>
              </a:rPr>
              <a:t> the </a:t>
            </a:r>
            <a:r>
              <a:rPr lang="sv-SE" sz="1600" dirty="0" err="1" smtClean="0">
                <a:latin typeface="Kristen ITC" panose="03050502040202030202" pitchFamily="66" charset="0"/>
              </a:rPr>
              <a:t>day</a:t>
            </a:r>
            <a:r>
              <a:rPr lang="sv-SE" sz="1600" dirty="0" smtClean="0">
                <a:latin typeface="Kristen ITC" panose="03050502040202030202" pitchFamily="66" charset="0"/>
              </a:rPr>
              <a:t> and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went</a:t>
            </a:r>
            <a:r>
              <a:rPr lang="sv-SE" sz="1600" dirty="0" smtClean="0">
                <a:latin typeface="Kristen ITC" panose="03050502040202030202" pitchFamily="66" charset="0"/>
              </a:rPr>
              <a:t> on </a:t>
            </a:r>
            <a:r>
              <a:rPr lang="sv-SE" sz="1600" dirty="0" err="1" smtClean="0">
                <a:latin typeface="Kristen ITC" panose="03050502040202030202" pitchFamily="66" charset="0"/>
              </a:rPr>
              <a:t>some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waterslides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too</a:t>
            </a:r>
            <a:r>
              <a:rPr lang="sv-SE" sz="1600" dirty="0" smtClean="0">
                <a:latin typeface="Kristen ITC" panose="03050502040202030202" pitchFamily="66" charset="0"/>
              </a:rPr>
              <a:t>. </a:t>
            </a:r>
          </a:p>
          <a:p>
            <a:r>
              <a:rPr lang="sv-SE" sz="1600" dirty="0" smtClean="0">
                <a:latin typeface="Kristen ITC" panose="03050502040202030202" pitchFamily="66" charset="0"/>
              </a:rPr>
              <a:t>The </a:t>
            </a:r>
            <a:r>
              <a:rPr lang="sv-SE" sz="1600" dirty="0" err="1" smtClean="0">
                <a:latin typeface="Kristen ITC" panose="03050502040202030202" pitchFamily="66" charset="0"/>
              </a:rPr>
              <a:t>next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day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just </a:t>
            </a:r>
            <a:r>
              <a:rPr lang="sv-SE" sz="1600" dirty="0" err="1" smtClean="0">
                <a:latin typeface="Kristen ITC" panose="03050502040202030202" pitchFamily="66" charset="0"/>
              </a:rPr>
              <a:t>was</a:t>
            </a:r>
            <a:r>
              <a:rPr lang="sv-SE" sz="1600" dirty="0" smtClean="0">
                <a:latin typeface="Kristen ITC" panose="03050502040202030202" pitchFamily="66" charset="0"/>
              </a:rPr>
              <a:t> at the </a:t>
            </a:r>
            <a:r>
              <a:rPr lang="sv-SE" sz="1600" dirty="0" err="1" smtClean="0">
                <a:latin typeface="Kristen ITC" panose="03050502040202030202" pitchFamily="66" charset="0"/>
              </a:rPr>
              <a:t>hotel</a:t>
            </a:r>
            <a:r>
              <a:rPr lang="sv-SE" sz="1600" dirty="0" smtClean="0">
                <a:latin typeface="Kristen ITC" panose="03050502040202030202" pitchFamily="66" charset="0"/>
              </a:rPr>
              <a:t> all </a:t>
            </a:r>
            <a:r>
              <a:rPr lang="sv-SE" sz="1600" dirty="0" err="1" smtClean="0">
                <a:latin typeface="Kristen ITC" panose="03050502040202030202" pitchFamily="66" charset="0"/>
              </a:rPr>
              <a:t>day</a:t>
            </a:r>
            <a:r>
              <a:rPr lang="sv-SE" sz="1600" dirty="0" smtClean="0">
                <a:latin typeface="Kristen ITC" panose="03050502040202030202" pitchFamily="66" charset="0"/>
              </a:rPr>
              <a:t>. </a:t>
            </a:r>
            <a:r>
              <a:rPr lang="sv-SE" sz="1600" dirty="0" err="1" smtClean="0">
                <a:latin typeface="Kristen ITC" panose="03050502040202030202" pitchFamily="66" charset="0"/>
              </a:rPr>
              <a:t>But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then</a:t>
            </a:r>
            <a:r>
              <a:rPr lang="sv-SE" sz="1600" dirty="0">
                <a:latin typeface="Kristen ITC" panose="03050502040202030202" pitchFamily="66" charset="0"/>
              </a:rPr>
              <a:t> </a:t>
            </a:r>
            <a:r>
              <a:rPr lang="sv-SE" sz="1600" dirty="0" smtClean="0">
                <a:latin typeface="Kristen ITC" panose="03050502040202030202" pitchFamily="66" charset="0"/>
              </a:rPr>
              <a:t>on the </a:t>
            </a:r>
            <a:r>
              <a:rPr lang="sv-SE" sz="1600" dirty="0" err="1" smtClean="0">
                <a:latin typeface="Kristen ITC" panose="03050502040202030202" pitchFamily="66" charset="0"/>
              </a:rPr>
              <a:t>Sunday</a:t>
            </a:r>
            <a:r>
              <a:rPr lang="sv-SE" sz="1600" dirty="0" smtClean="0">
                <a:latin typeface="Kristen ITC" panose="03050502040202030202" pitchFamily="66" charset="0"/>
              </a:rPr>
              <a:t>, </a:t>
            </a:r>
            <a:r>
              <a:rPr lang="sv-SE" sz="1600" dirty="0" err="1" smtClean="0">
                <a:latin typeface="Kristen ITC" panose="03050502040202030202" pitchFamily="66" charset="0"/>
              </a:rPr>
              <a:t>our</a:t>
            </a:r>
            <a:r>
              <a:rPr lang="sv-SE" sz="1600" dirty="0" smtClean="0">
                <a:latin typeface="Kristen ITC" panose="03050502040202030202" pitchFamily="66" charset="0"/>
              </a:rPr>
              <a:t> last full </a:t>
            </a:r>
            <a:r>
              <a:rPr lang="sv-SE" sz="1600" dirty="0" err="1" smtClean="0">
                <a:latin typeface="Kristen ITC" panose="03050502040202030202" pitchFamily="66" charset="0"/>
              </a:rPr>
              <a:t>day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here</a:t>
            </a:r>
            <a:r>
              <a:rPr lang="sv-SE" sz="1600" dirty="0" smtClean="0">
                <a:latin typeface="Kristen ITC" panose="03050502040202030202" pitchFamily="66" charset="0"/>
              </a:rPr>
              <a:t>,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went</a:t>
            </a:r>
            <a:r>
              <a:rPr lang="sv-SE" sz="1600" dirty="0" smtClean="0">
                <a:latin typeface="Kristen ITC" panose="03050502040202030202" pitchFamily="66" charset="0"/>
              </a:rPr>
              <a:t> to the mall in the </a:t>
            </a:r>
            <a:r>
              <a:rPr lang="sv-SE" sz="1600" dirty="0" err="1" smtClean="0">
                <a:latin typeface="Kristen ITC" panose="03050502040202030202" pitchFamily="66" charset="0"/>
              </a:rPr>
              <a:t>forenoon</a:t>
            </a:r>
            <a:r>
              <a:rPr lang="sv-SE" sz="1600" dirty="0" smtClean="0">
                <a:latin typeface="Kristen ITC" panose="03050502040202030202" pitchFamily="66" charset="0"/>
              </a:rPr>
              <a:t>. </a:t>
            </a:r>
            <a:r>
              <a:rPr lang="sv-SE" sz="1600" dirty="0" err="1" smtClean="0">
                <a:latin typeface="Kristen ITC" panose="03050502040202030202" pitchFamily="66" charset="0"/>
              </a:rPr>
              <a:t>Then</a:t>
            </a:r>
            <a:r>
              <a:rPr lang="sv-SE" sz="1600" dirty="0" smtClean="0">
                <a:latin typeface="Kristen ITC" panose="03050502040202030202" pitchFamily="66" charset="0"/>
              </a:rPr>
              <a:t> on the </a:t>
            </a:r>
            <a:r>
              <a:rPr lang="sv-SE" sz="1600" dirty="0" err="1" smtClean="0">
                <a:latin typeface="Kristen ITC" panose="03050502040202030202" pitchFamily="66" charset="0"/>
              </a:rPr>
              <a:t>afternoon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did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our</a:t>
            </a:r>
            <a:r>
              <a:rPr lang="sv-SE" sz="1600" dirty="0" smtClean="0">
                <a:latin typeface="Kristen ITC" panose="03050502040202030202" pitchFamily="66" charset="0"/>
              </a:rPr>
              <a:t> last </a:t>
            </a:r>
            <a:r>
              <a:rPr lang="sv-SE" sz="1600" dirty="0" err="1" smtClean="0">
                <a:latin typeface="Kristen ITC" panose="03050502040202030202" pitchFamily="66" charset="0"/>
              </a:rPr>
              <a:t>excursion</a:t>
            </a:r>
            <a:r>
              <a:rPr lang="sv-SE" sz="1600" dirty="0" smtClean="0">
                <a:latin typeface="Kristen ITC" panose="03050502040202030202" pitchFamily="66" charset="0"/>
              </a:rPr>
              <a:t>.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watched</a:t>
            </a:r>
            <a:r>
              <a:rPr lang="sv-SE" sz="1600" dirty="0" smtClean="0">
                <a:latin typeface="Kristen ITC" panose="03050502040202030202" pitchFamily="66" charset="0"/>
              </a:rPr>
              <a:t> the </a:t>
            </a:r>
            <a:r>
              <a:rPr lang="sv-SE" sz="1600" dirty="0" err="1" smtClean="0">
                <a:latin typeface="Kristen ITC" panose="03050502040202030202" pitchFamily="66" charset="0"/>
              </a:rPr>
              <a:t>sunset</a:t>
            </a:r>
            <a:r>
              <a:rPr lang="sv-SE" sz="1600" dirty="0">
                <a:latin typeface="Kristen ITC" panose="03050502040202030202" pitchFamily="66" charset="0"/>
              </a:rPr>
              <a:t> </a:t>
            </a:r>
            <a:r>
              <a:rPr lang="sv-SE" sz="1600" dirty="0" smtClean="0">
                <a:latin typeface="Kristen ITC" panose="03050502040202030202" pitchFamily="66" charset="0"/>
              </a:rPr>
              <a:t>from a hot air </a:t>
            </a:r>
            <a:r>
              <a:rPr lang="sv-SE" sz="1600" dirty="0" err="1" smtClean="0">
                <a:latin typeface="Kristen ITC" panose="03050502040202030202" pitchFamily="66" charset="0"/>
              </a:rPr>
              <a:t>balloon</a:t>
            </a:r>
            <a:r>
              <a:rPr lang="sv-SE" sz="1600" dirty="0" smtClean="0">
                <a:latin typeface="Kristen ITC" panose="03050502040202030202" pitchFamily="66" charset="0"/>
              </a:rPr>
              <a:t>. </a:t>
            </a:r>
            <a:r>
              <a:rPr lang="sv-SE" sz="1600" dirty="0" err="1" smtClean="0">
                <a:latin typeface="Kristen ITC" panose="03050502040202030202" pitchFamily="66" charset="0"/>
              </a:rPr>
              <a:t>That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was</a:t>
            </a:r>
            <a:r>
              <a:rPr lang="sv-SE" sz="1600" dirty="0" smtClean="0">
                <a:latin typeface="Kristen ITC" panose="03050502040202030202" pitchFamily="66" charset="0"/>
              </a:rPr>
              <a:t> just so </a:t>
            </a:r>
            <a:r>
              <a:rPr lang="sv-SE" sz="1600" dirty="0" err="1" smtClean="0">
                <a:latin typeface="Kristen ITC" panose="03050502040202030202" pitchFamily="66" charset="0"/>
              </a:rPr>
              <a:t>amazing</a:t>
            </a:r>
            <a:r>
              <a:rPr lang="sv-SE" sz="1600" dirty="0" smtClean="0">
                <a:latin typeface="Kristen ITC" panose="03050502040202030202" pitchFamily="66" charset="0"/>
              </a:rPr>
              <a:t> and </a:t>
            </a:r>
            <a:r>
              <a:rPr lang="sv-SE" sz="1600" dirty="0" err="1" smtClean="0">
                <a:latin typeface="Kristen ITC" panose="03050502040202030202" pitchFamily="66" charset="0"/>
              </a:rPr>
              <a:t>beautiful</a:t>
            </a:r>
            <a:r>
              <a:rPr lang="sv-SE" sz="1600" dirty="0" smtClean="0">
                <a:latin typeface="Kristen ITC" panose="03050502040202030202" pitchFamily="66" charset="0"/>
              </a:rPr>
              <a:t>. </a:t>
            </a:r>
          </a:p>
          <a:p>
            <a:r>
              <a:rPr lang="sv-SE" sz="1600" dirty="0" err="1" smtClean="0">
                <a:latin typeface="Kristen ITC" panose="03050502040202030202" pitchFamily="66" charset="0"/>
              </a:rPr>
              <a:t>Tomorrow</a:t>
            </a:r>
            <a:r>
              <a:rPr lang="sv-SE" sz="1600" dirty="0" smtClean="0">
                <a:latin typeface="Kristen ITC" panose="03050502040202030202" pitchFamily="66" charset="0"/>
              </a:rPr>
              <a:t> is </a:t>
            </a:r>
            <a:r>
              <a:rPr lang="sv-SE" sz="1600" dirty="0" err="1" smtClean="0">
                <a:latin typeface="Kristen ITC" panose="03050502040202030202" pitchFamily="66" charset="0"/>
              </a:rPr>
              <a:t>our</a:t>
            </a:r>
            <a:r>
              <a:rPr lang="sv-SE" sz="1600" dirty="0" smtClean="0">
                <a:latin typeface="Kristen ITC" panose="03050502040202030202" pitchFamily="66" charset="0"/>
              </a:rPr>
              <a:t> last </a:t>
            </a:r>
            <a:r>
              <a:rPr lang="sv-SE" sz="1600" dirty="0" err="1" smtClean="0">
                <a:latin typeface="Kristen ITC" panose="03050502040202030202" pitchFamily="66" charset="0"/>
              </a:rPr>
              <a:t>day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here</a:t>
            </a:r>
            <a:r>
              <a:rPr lang="sv-SE" sz="1600" dirty="0" smtClean="0">
                <a:latin typeface="Kristen ITC" panose="03050502040202030202" pitchFamily="66" charset="0"/>
              </a:rPr>
              <a:t> and </a:t>
            </a:r>
            <a:r>
              <a:rPr lang="sv-SE" sz="1600" dirty="0" err="1" smtClean="0">
                <a:latin typeface="Kristen ITC" panose="03050502040202030202" pitchFamily="66" charset="0"/>
              </a:rPr>
              <a:t>we´re</a:t>
            </a:r>
            <a:r>
              <a:rPr lang="sv-SE" sz="1600" dirty="0" smtClean="0">
                <a:latin typeface="Kristen ITC" panose="03050502040202030202" pitchFamily="66" charset="0"/>
              </a:rPr>
              <a:t> going to the </a:t>
            </a:r>
            <a:r>
              <a:rPr lang="sv-SE" sz="1600" dirty="0" err="1" smtClean="0">
                <a:latin typeface="Kristen ITC" panose="03050502040202030202" pitchFamily="66" charset="0"/>
              </a:rPr>
              <a:t>airport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very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early</a:t>
            </a:r>
            <a:r>
              <a:rPr lang="sv-SE" sz="1600" dirty="0" smtClean="0">
                <a:latin typeface="Kristen ITC" panose="03050502040202030202" pitchFamily="66" charset="0"/>
              </a:rPr>
              <a:t> in the </a:t>
            </a:r>
            <a:r>
              <a:rPr lang="sv-SE" sz="1600" dirty="0" err="1" smtClean="0">
                <a:latin typeface="Kristen ITC" panose="03050502040202030202" pitchFamily="66" charset="0"/>
              </a:rPr>
              <a:t>morning</a:t>
            </a:r>
            <a:r>
              <a:rPr lang="sv-SE" sz="1600" dirty="0" smtClean="0">
                <a:latin typeface="Kristen ITC" panose="03050502040202030202" pitchFamily="66" charset="0"/>
              </a:rPr>
              <a:t>. </a:t>
            </a:r>
            <a:r>
              <a:rPr lang="sv-SE" sz="1600" dirty="0" err="1" smtClean="0">
                <a:latin typeface="Kristen ITC" panose="03050502040202030202" pitchFamily="66" charset="0"/>
              </a:rPr>
              <a:t>Then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we</a:t>
            </a:r>
            <a:r>
              <a:rPr lang="sv-SE" sz="1600" dirty="0" smtClean="0">
                <a:latin typeface="Kristen ITC" panose="03050502040202030202" pitchFamily="66" charset="0"/>
              </a:rPr>
              <a:t> </a:t>
            </a:r>
            <a:r>
              <a:rPr lang="sv-SE" sz="1600" dirty="0" err="1" smtClean="0">
                <a:latin typeface="Kristen ITC" panose="03050502040202030202" pitchFamily="66" charset="0"/>
              </a:rPr>
              <a:t>will</a:t>
            </a:r>
            <a:r>
              <a:rPr lang="sv-SE" sz="1600" dirty="0" smtClean="0">
                <a:latin typeface="Kristen ITC" panose="03050502040202030202" pitchFamily="66" charset="0"/>
              </a:rPr>
              <a:t> go back to Sweden </a:t>
            </a:r>
            <a:r>
              <a:rPr lang="sv-SE" sz="1600" dirty="0" err="1" smtClean="0">
                <a:latin typeface="Kristen ITC" panose="03050502040202030202" pitchFamily="66" charset="0"/>
              </a:rPr>
              <a:t>again</a:t>
            </a:r>
            <a:r>
              <a:rPr lang="sv-SE" sz="1600" dirty="0" smtClean="0">
                <a:latin typeface="Kristen ITC" panose="03050502040202030202" pitchFamily="66" charset="0"/>
              </a:rPr>
              <a:t>.</a:t>
            </a:r>
          </a:p>
          <a:p>
            <a:endParaRPr lang="sv-SE" sz="1600" dirty="0">
              <a:latin typeface="Kristen ITC" panose="03050502040202030202" pitchFamily="66" charset="0"/>
            </a:endParaRPr>
          </a:p>
          <a:p>
            <a:r>
              <a:rPr lang="sv-SE" dirty="0" smtClean="0">
                <a:solidFill>
                  <a:srgbClr val="262626"/>
                </a:solidFill>
                <a:latin typeface="Kristen ITC" panose="03050502040202030202" pitchFamily="66" charset="0"/>
              </a:rPr>
              <a:t>From</a:t>
            </a:r>
            <a:r>
              <a:rPr lang="sv-SE" dirty="0" smtClean="0">
                <a:latin typeface="Kristen ITC" panose="03050502040202030202" pitchFamily="66" charset="0"/>
              </a:rPr>
              <a:t> </a:t>
            </a:r>
            <a:r>
              <a:rPr lang="sv-SE" sz="1600" dirty="0" smtClean="0">
                <a:latin typeface="Kristen ITC" panose="03050502040202030202" pitchFamily="66" charset="0"/>
              </a:rPr>
              <a:t>Ingrid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5472100" y="4579857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latin typeface="Kristen ITC" panose="03050502040202030202" pitchFamily="66" charset="0"/>
              </a:rPr>
              <a:t>756 47, Uppsala</a:t>
            </a:r>
            <a:endParaRPr lang="sv-SE" sz="1600" dirty="0">
              <a:latin typeface="Kristen ITC" panose="03050502040202030202" pitchFamily="66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364088" y="4077072"/>
            <a:ext cx="30243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700" dirty="0" err="1" smtClean="0">
                <a:latin typeface="Kristen ITC" panose="03050502040202030202" pitchFamily="66" charset="0"/>
              </a:rPr>
              <a:t>Valsätraskolan</a:t>
            </a:r>
            <a:endParaRPr lang="sv-SE" sz="1700" dirty="0">
              <a:latin typeface="Kristen ITC" panose="03050502040202030202" pitchFamily="66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364088" y="357301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latin typeface="Kristen ITC" panose="03050502040202030202" pitchFamily="66" charset="0"/>
              </a:rPr>
              <a:t>Marianne Othman </a:t>
            </a:r>
            <a:r>
              <a:rPr lang="sv-SE" sz="1600" dirty="0" err="1" smtClean="0">
                <a:latin typeface="Kristen ITC" panose="03050502040202030202" pitchFamily="66" charset="0"/>
              </a:rPr>
              <a:t>Häggqvist</a:t>
            </a:r>
            <a:endParaRPr lang="sv-SE" sz="16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are">
  <a:themeElements>
    <a:clrScheme name="Apoteka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ekar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a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907</TotalTime>
  <Words>823</Words>
  <Application>Microsoft Office PowerPoint</Application>
  <PresentationFormat>Bildspel på skärmen (4:3)</PresentationFormat>
  <Paragraphs>109</Paragraphs>
  <Slides>11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Bookman Old Style</vt:lpstr>
      <vt:lpstr>Calibri</vt:lpstr>
      <vt:lpstr>Century Gothic</vt:lpstr>
      <vt:lpstr>Kristen ITC</vt:lpstr>
      <vt:lpstr>Wingdings</vt:lpstr>
      <vt:lpstr>Apotekare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weekend in Arizona</dc:title>
  <dc:creator>Modéen Ingrid</dc:creator>
  <cp:lastModifiedBy>Häggqvist Marianne</cp:lastModifiedBy>
  <cp:revision>82</cp:revision>
  <dcterms:created xsi:type="dcterms:W3CDTF">2017-02-10T07:56:45Z</dcterms:created>
  <dcterms:modified xsi:type="dcterms:W3CDTF">2020-10-14T11:24:30Z</dcterms:modified>
</cp:coreProperties>
</file>